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9"/>
  </p:notesMasterIdLst>
  <p:sldIdLst>
    <p:sldId id="258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59" r:id="rId26"/>
    <p:sldId id="261" r:id="rId27"/>
    <p:sldId id="260" r:id="rId28"/>
  </p:sldIdLst>
  <p:sldSz cx="9944100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4D3"/>
    <a:srgbClr val="EDC053"/>
    <a:srgbClr val="473F36"/>
    <a:srgbClr val="5A4B3E"/>
    <a:srgbClr val="F9DF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79"/>
    <p:restoredTop sz="92692"/>
  </p:normalViewPr>
  <p:slideViewPr>
    <p:cSldViewPr snapToGrid="0">
      <p:cViewPr varScale="1">
        <p:scale>
          <a:sx n="68" d="100"/>
          <a:sy n="68" d="100"/>
        </p:scale>
        <p:origin x="224" y="568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54A80-C3AA-6F46-A574-FFD6FAEB08A0}" type="datetimeFigureOut">
              <a:rPr lang="de-DE" smtClean="0"/>
              <a:t>05.02.26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62038" y="1143000"/>
            <a:ext cx="4733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BE233-605F-4B49-AB5B-0E7A39C94B9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9567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2E7DA-289E-6482-C26E-4E8830059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9A113F3-A366-67BD-222C-A7B125DD9A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2038" y="1143000"/>
            <a:ext cx="47339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482A008-65A1-933A-73E7-3AD257BE3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5A6329-DB2B-401E-C1A0-5B4F40F41B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BE233-605F-4B49-AB5B-0E7A39C94B9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838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12993-5F5E-F14A-7448-C01A51A6E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8BD759B-E5E1-DE64-A68B-1AD9AFED5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2038" y="1143000"/>
            <a:ext cx="47339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80C473B-BC3E-3EE8-EA33-600E72C0C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AC60A9-4EA2-48F6-2801-2D930D351F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BE233-605F-4B49-AB5B-0E7A39C94B9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865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22027-5967-8454-C880-B1BCAFD38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2FF6F5C-83A0-16B3-7329-A251A799E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2038" y="1143000"/>
            <a:ext cx="47339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9CB8B0B-B49B-0FAC-BBD3-3AEED7F7B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356486-9C7B-430B-712C-56ACEA9DB1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BE233-605F-4B49-AB5B-0E7A39C94B9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188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D5CA3-F7A5-252A-9345-95C613E64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F9F4A81-94A5-F466-6F71-A238A45C0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2038" y="1143000"/>
            <a:ext cx="47339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1296C7E-17F7-DE67-A57F-B41E931AA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5201B8-29BF-2938-07EB-A00120385E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BE233-605F-4B49-AB5B-0E7A39C94B9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1456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16855-EC62-D5A2-254A-52E510327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B3408D-0AF7-B90F-651F-7774FB321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2038" y="1143000"/>
            <a:ext cx="47339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B7DF4A0-7C26-DB7E-ADEA-CCA78CA43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4ABEBE-6EE2-57C6-D3AC-5AE05ECDC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BE233-605F-4B49-AB5B-0E7A39C94B9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4448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83C7-129B-4D4C-94D8-D3076343C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2A564E0-CACC-9B3A-0D49-27FF915373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2038" y="1143000"/>
            <a:ext cx="47339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9B41CA9-6B5D-9F3C-C626-8F1F9E738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C43101-C06C-047A-3AC6-0F87F5178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BE233-605F-4B49-AB5B-0E7A39C94B9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212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AA268-E1FA-F10A-13BA-CD78B2D88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565F3F8-8316-0F95-EAAF-44F16BB6B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2038" y="1143000"/>
            <a:ext cx="47339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1D4C801-2907-600B-0948-A6D189C9B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37D646-5D92-9C15-81F7-1155F4074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BE233-605F-4B49-AB5B-0E7A39C94B9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674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9775A-D8D8-EEB2-AF20-11F09185A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B4DFCD-26D5-6ACE-F161-A27D3E76D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2038" y="1143000"/>
            <a:ext cx="47339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61532C7-109E-1A86-0441-DBE9111AE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79A066-FEB4-1DC0-89EE-DA25E04F15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BE233-605F-4B49-AB5B-0E7A39C94B9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967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897F5-AD64-E693-E386-DB918B4BB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2258A83-FCC8-B874-2B34-A664BB5BF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2038" y="1143000"/>
            <a:ext cx="47339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69CA186-2E95-D275-CB99-F440A9C8E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388663-B9B0-C9DE-B3F1-20F9879B2F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BE233-605F-4B49-AB5B-0E7A39C94B9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3787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DCB04-B7A8-7219-94B0-11D9EA089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359FA6E-1C37-921E-D74E-5571508B50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2038" y="1143000"/>
            <a:ext cx="47339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223AD51-AB34-D58D-3915-261F3AAED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CDEB83-829C-8103-9A75-3A308221F0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BE233-605F-4B49-AB5B-0E7A39C94B9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879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E97D7-BC65-7ED5-2E6C-32FDFAAA4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1C62BD6-10EF-B94A-3DE6-5F64BC70B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2038" y="1143000"/>
            <a:ext cx="47339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F06DD73-1C8C-522B-684D-A0ED0B2D5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0BEBEC6-DE96-3E77-700A-02BDDA1932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BE233-605F-4B49-AB5B-0E7A39C94B9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708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BDB6C-5BF1-CC83-8879-FB9BFAF8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B49AB44-8B59-D6E4-3827-3F7D10151B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2038" y="1143000"/>
            <a:ext cx="47339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AC7B5CD-3745-1F5C-0F6A-F9E5E4E42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8DD7EB-14AD-6B1D-0D41-E8A083FB8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BE233-605F-4B49-AB5B-0E7A39C94B9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31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207DE-12D6-0453-73F0-45C9C1D88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AE69B00-8F57-5D64-669A-50F6C14BDD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2038" y="1143000"/>
            <a:ext cx="47339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E24765-7732-6699-7FDD-A3BC48348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811923-B121-2884-8804-7CB2056AF0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BE233-605F-4B49-AB5B-0E7A39C94B9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499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719B2-09AF-2632-5CE4-848D00CCC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743C392-14E4-FF68-60CE-E1A2F2231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2038" y="1143000"/>
            <a:ext cx="47339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AC26681-1B5F-66DB-B7D2-AD1EFB8AE5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1B65B-28B7-D571-BE2E-93D7A1736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BE233-605F-4B49-AB5B-0E7A39C94B9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9156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86290-4849-F40B-A3B4-5685DFF47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3DFD46B-194C-1362-610B-8F634C814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2038" y="1143000"/>
            <a:ext cx="47339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DF430AC-A834-754E-24E2-7F66780A6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1E0472-8EB7-333A-41BD-FA35CEA159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BE233-605F-4B49-AB5B-0E7A39C94B9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4533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DCE5F-B876-06D2-692D-4EA4FAD38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918668D-7D01-4C95-5C5B-BEB7D8622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2038" y="1143000"/>
            <a:ext cx="47339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0009C30-B0C0-2ADC-2EC4-01EC6372F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4584F6-A9BC-C906-171D-6519718372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BE233-605F-4B49-AB5B-0E7A39C94B9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744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C78D7-1D4A-5388-6E55-288986202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C170688-7316-5EA3-99D1-D35583F74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2038" y="1143000"/>
            <a:ext cx="47339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A8B079-8FAC-8DF4-FBB7-F5359D5A4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56D93B-0D48-A1BB-FB90-1A7036C53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BE233-605F-4B49-AB5B-0E7A39C94B9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4952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93333-283E-7FE5-FF71-715915574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1A3A20-BCE9-E2B0-24A4-87C8532D9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2038" y="1143000"/>
            <a:ext cx="47339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8404A67-67E0-1D81-9B51-445444875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781C91-17AA-AC4C-6A89-764EF8C125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BE233-605F-4B49-AB5B-0E7A39C94B9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7356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9DCC-98AC-E79B-32A5-8347C2892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8362D3E-93B5-0673-378C-05A89995A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2038" y="1143000"/>
            <a:ext cx="47339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4A8F43E-DC4D-73AB-9827-041CF955BD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0A7364-A012-047A-65CB-5E3F84FCD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BE233-605F-4B49-AB5B-0E7A39C94B9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2441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E7A0E-08E6-9A38-DF09-3C8138C8A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A3F2105-534B-8465-3E9E-F746E52D5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2038" y="1143000"/>
            <a:ext cx="47339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8425416-21FB-767A-E422-8BCE99656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CB15C2-57F5-E3DB-F6D8-4008978639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BE233-605F-4B49-AB5B-0E7A39C94B9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347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28AA2-9C00-4F3C-8CFC-A749010BF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1437D1C-2BAA-CC1D-4F7E-6FCE3536D6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2038" y="1143000"/>
            <a:ext cx="47339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B40CF20-EC8F-3C54-B71C-AE04C51FA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39BDA9-7E47-B003-3E6C-22CB08F28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BE233-605F-4B49-AB5B-0E7A39C94B9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383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F254E-5F37-310E-7F7C-B75039A99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9716915-1D5D-A59F-88BA-7CF347AD83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2038" y="1143000"/>
            <a:ext cx="47339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2507820-C8D4-EC30-5D03-1B6901BA8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7AC497-8879-F7DE-C7AE-F5534EF19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BE233-605F-4B49-AB5B-0E7A39C94B9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293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40577-E861-AADE-CB17-4D0208D31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1ED3CD5-4FAF-6DD2-75FB-C89B0FCB43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2038" y="1143000"/>
            <a:ext cx="47339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AA18E5C-E1F9-8BB3-521D-F7E5E4A49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0AE8A9-CDB8-C7A5-51AB-6098AB3B5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BE233-605F-4B49-AB5B-0E7A39C94B9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912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199E2-F1EC-3283-E44D-378C39A85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F12620-F9F3-7F84-A5A3-C6AD2FCB36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2038" y="1143000"/>
            <a:ext cx="47339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FCA4806-B1CC-E373-7E2D-CC00C18AD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93414C-79CA-B811-98E3-31E972489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BE233-605F-4B49-AB5B-0E7A39C94B9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351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5808" y="1060529"/>
            <a:ext cx="8452485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3013" y="3403592"/>
            <a:ext cx="7458075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932D6-C167-9A42-A47A-87FF6EBD5568}" type="datetimeFigureOut">
              <a:rPr lang="de-DE" smtClean="0"/>
              <a:t>05.02.26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C043-091B-0348-9BDE-71F4C388D1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99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932D6-C167-9A42-A47A-87FF6EBD5568}" type="datetimeFigureOut">
              <a:rPr lang="de-DE" smtClean="0"/>
              <a:t>05.02.26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C043-091B-0348-9BDE-71F4C388D1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100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16247" y="345009"/>
            <a:ext cx="2144197" cy="549164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3658" y="345009"/>
            <a:ext cx="6308288" cy="549164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932D6-C167-9A42-A47A-87FF6EBD5568}" type="datetimeFigureOut">
              <a:rPr lang="de-DE" smtClean="0"/>
              <a:t>05.02.26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C043-091B-0348-9BDE-71F4C388D1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94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932D6-C167-9A42-A47A-87FF6EBD5568}" type="datetimeFigureOut">
              <a:rPr lang="de-DE" smtClean="0"/>
              <a:t>05.02.26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C043-091B-0348-9BDE-71F4C388D1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4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478" y="1615546"/>
            <a:ext cx="8576786" cy="26955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8478" y="4336619"/>
            <a:ext cx="8576786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82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82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82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82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82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82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82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932D6-C167-9A42-A47A-87FF6EBD5568}" type="datetimeFigureOut">
              <a:rPr lang="de-DE" smtClean="0"/>
              <a:t>05.02.26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C043-091B-0348-9BDE-71F4C388D1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340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3657" y="1725046"/>
            <a:ext cx="4226243" cy="41116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4200" y="1725046"/>
            <a:ext cx="4226243" cy="41116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932D6-C167-9A42-A47A-87FF6EBD5568}" type="datetimeFigureOut">
              <a:rPr lang="de-DE" smtClean="0"/>
              <a:t>05.02.26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C043-091B-0348-9BDE-71F4C388D1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5393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52" y="345011"/>
            <a:ext cx="8576786" cy="125253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953" y="1588543"/>
            <a:ext cx="4206820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953" y="2367064"/>
            <a:ext cx="4206820" cy="3481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4201" y="1588543"/>
            <a:ext cx="4227538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4201" y="2367064"/>
            <a:ext cx="4227538" cy="34815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932D6-C167-9A42-A47A-87FF6EBD5568}" type="datetimeFigureOut">
              <a:rPr lang="de-DE" smtClean="0"/>
              <a:t>05.02.26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C043-091B-0348-9BDE-71F4C388D1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0255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932D6-C167-9A42-A47A-87FF6EBD5568}" type="datetimeFigureOut">
              <a:rPr lang="de-DE" smtClean="0"/>
              <a:t>05.02.26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C043-091B-0348-9BDE-71F4C388D1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905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932D6-C167-9A42-A47A-87FF6EBD5568}" type="datetimeFigureOut">
              <a:rPr lang="de-DE" smtClean="0"/>
              <a:t>05.02.26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C043-091B-0348-9BDE-71F4C388D1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609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52" y="432012"/>
            <a:ext cx="3207231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7538" y="933027"/>
            <a:ext cx="5034201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952" y="1944052"/>
            <a:ext cx="3207231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932D6-C167-9A42-A47A-87FF6EBD5568}" type="datetimeFigureOut">
              <a:rPr lang="de-DE" smtClean="0"/>
              <a:t>05.02.26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C043-091B-0348-9BDE-71F4C388D1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408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52" y="432012"/>
            <a:ext cx="3207231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27538" y="933027"/>
            <a:ext cx="5034201" cy="4605124"/>
          </a:xfrm>
        </p:spPr>
        <p:txBody>
          <a:bodyPr anchor="t"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952" y="1944052"/>
            <a:ext cx="3207231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932D6-C167-9A42-A47A-87FF6EBD5568}" type="datetimeFigureOut">
              <a:rPr lang="de-DE" smtClean="0"/>
              <a:t>05.02.26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C043-091B-0348-9BDE-71F4C388D1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1638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3657" y="345011"/>
            <a:ext cx="8576786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3657" y="1725046"/>
            <a:ext cx="8576786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657" y="6006164"/>
            <a:ext cx="2237423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B932D6-C167-9A42-A47A-87FF6EBD5568}" type="datetimeFigureOut">
              <a:rPr lang="de-DE" smtClean="0"/>
              <a:t>05.02.26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93983" y="6006164"/>
            <a:ext cx="3356134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23020" y="6006164"/>
            <a:ext cx="2237423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5FC043-091B-0348-9BDE-71F4C388D1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379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microsoft.com/office/2007/relationships/hdphoto" Target="../media/hdphoto4.wdp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5" Type="http://schemas.microsoft.com/office/2007/relationships/hdphoto" Target="../media/hdphoto3.wdp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microsoft.com/office/2007/relationships/hdphoto" Target="../media/hdphoto4.wdp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5" Type="http://schemas.microsoft.com/office/2007/relationships/hdphoto" Target="../media/hdphoto3.wdp"/><Relationship Id="rId10" Type="http://schemas.openxmlformats.org/officeDocument/2006/relationships/image" Target="../media/image12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microsoft.com/office/2007/relationships/hdphoto" Target="../media/hdphoto4.wdp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3.png"/><Relationship Id="rId15" Type="http://schemas.microsoft.com/office/2007/relationships/hdphoto" Target="../media/hdphoto4.wdp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4.png"/><Relationship Id="rId4" Type="http://schemas.openxmlformats.org/officeDocument/2006/relationships/image" Target="../media/image2.jpe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2.jpe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2.jpe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openxmlformats.org/officeDocument/2006/relationships/image" Target="../media/image2.jpeg"/><Relationship Id="rId9" Type="http://schemas.openxmlformats.org/officeDocument/2006/relationships/image" Target="../media/image11.png"/><Relationship Id="rId1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4.png"/><Relationship Id="rId4" Type="http://schemas.openxmlformats.org/officeDocument/2006/relationships/image" Target="../media/image2.jpe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4.png"/><Relationship Id="rId4" Type="http://schemas.openxmlformats.org/officeDocument/2006/relationships/image" Target="../media/image2.jpeg"/><Relationship Id="rId9" Type="http://schemas.microsoft.com/office/2007/relationships/hdphoto" Target="../media/hdphoto4.wdp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microsoft.com/office/2007/relationships/hdphoto" Target="../media/hdphoto4.wdp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2.jpe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2.jpeg"/><Relationship Id="rId9" Type="http://schemas.microsoft.com/office/2007/relationships/hdphoto" Target="../media/hdphoto4.wdp"/><Relationship Id="rId1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2.jpe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2.jpe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microsoft.com/office/2007/relationships/hdphoto" Target="../media/hdphoto4.wdp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9.png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microsoft.com/office/2007/relationships/hdphoto" Target="../media/hdphoto4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5" Type="http://schemas.microsoft.com/office/2007/relationships/hdphoto" Target="../media/hdphoto3.wdp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microsoft.com/office/2007/relationships/hdphoto" Target="../media/hdphoto4.wdp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2.jpeg"/><Relationship Id="rId9" Type="http://schemas.openxmlformats.org/officeDocument/2006/relationships/image" Target="../media/image12.png"/><Relationship Id="rId1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microsoft.com/office/2007/relationships/hdphoto" Target="../media/hdphoto6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5" Type="http://schemas.microsoft.com/office/2007/relationships/hdphoto" Target="../media/hdphoto5.wdp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microsoft.com/office/2007/relationships/hdphoto" Target="../media/hdphoto4.wdp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microsoft.com/office/2007/relationships/hdphoto" Target="../media/hdphoto4.wdp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99849-0E96-A42F-21AE-C1B876061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6249529-AB5D-BC8E-CA40-5489B3596F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22"/>
          <a:stretch>
            <a:fillRect/>
          </a:stretch>
        </p:blipFill>
        <p:spPr>
          <a:xfrm>
            <a:off x="1" y="13213"/>
            <a:ext cx="9944100" cy="6489904"/>
          </a:xfrm>
          <a:prstGeom prst="rect">
            <a:avLst/>
          </a:prstGeom>
        </p:spPr>
      </p:pic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98633CE5-12E1-A7F9-FFEB-73519BCAC026}"/>
              </a:ext>
            </a:extLst>
          </p:cNvPr>
          <p:cNvCxnSpPr>
            <a:cxnSpLocks/>
          </p:cNvCxnSpPr>
          <p:nvPr/>
        </p:nvCxnSpPr>
        <p:spPr>
          <a:xfrm>
            <a:off x="6308138" y="4881935"/>
            <a:ext cx="2737630" cy="638599"/>
          </a:xfrm>
          <a:prstGeom prst="line">
            <a:avLst/>
          </a:prstGeom>
          <a:ln w="301625">
            <a:solidFill>
              <a:srgbClr val="FF00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1" name="Grafik 30" descr="Ein Bild, das Text, Uhr, Wanduhr, Im Haus enthält.&#10;&#10;KI-generierte Inhalte können fehlerhaft sein.">
            <a:extLst>
              <a:ext uri="{FF2B5EF4-FFF2-40B4-BE49-F238E27FC236}">
                <a16:creationId xmlns:a16="http://schemas.microsoft.com/office/drawing/2014/main" id="{16F576D2-9799-DEC2-B786-5BFA793AF2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57" t="27521" r="14750" b="30075"/>
          <a:stretch>
            <a:fillRect/>
          </a:stretch>
        </p:blipFill>
        <p:spPr>
          <a:xfrm>
            <a:off x="848609" y="237249"/>
            <a:ext cx="4158612" cy="129142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AE51AF6E-A795-3E22-2661-0A0DD757D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71" y="623915"/>
            <a:ext cx="825863" cy="657311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874C4243-E277-95A7-9979-ECA6A716BFC4}"/>
              </a:ext>
            </a:extLst>
          </p:cNvPr>
          <p:cNvSpPr txBox="1"/>
          <p:nvPr/>
        </p:nvSpPr>
        <p:spPr>
          <a:xfrm>
            <a:off x="388445" y="-1196400"/>
            <a:ext cx="528973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68" dirty="0"/>
              <a:t>CS 1 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82D4A325-B91A-6858-08C9-C0B57F58F817}"/>
              </a:ext>
            </a:extLst>
          </p:cNvPr>
          <p:cNvSpPr txBox="1"/>
          <p:nvPr/>
        </p:nvSpPr>
        <p:spPr>
          <a:xfrm>
            <a:off x="1043278" y="336389"/>
            <a:ext cx="2577093" cy="261610"/>
          </a:xfrm>
          <a:prstGeom prst="rect">
            <a:avLst/>
          </a:prstGeom>
          <a:solidFill>
            <a:srgbClr val="5A4B3E"/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bg1"/>
                </a:solidFill>
              </a:rPr>
              <a:t>Line   </a:t>
            </a:r>
            <a:r>
              <a:rPr lang="de-DE" sz="1100" b="1" dirty="0" err="1">
                <a:solidFill>
                  <a:schemeClr val="bg1"/>
                </a:solidFill>
              </a:rPr>
              <a:t>Direction</a:t>
            </a:r>
            <a:r>
              <a:rPr lang="de-DE" sz="1100" dirty="0">
                <a:solidFill>
                  <a:schemeClr val="bg1"/>
                </a:solidFill>
              </a:rPr>
              <a:t>	       </a:t>
            </a:r>
            <a:r>
              <a:rPr lang="de-DE" sz="1100" b="1" dirty="0">
                <a:solidFill>
                  <a:schemeClr val="bg1"/>
                </a:solidFill>
              </a:rPr>
              <a:t>Departure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730A830-339B-AC8F-8EE8-B847FA28EB89}"/>
              </a:ext>
            </a:extLst>
          </p:cNvPr>
          <p:cNvSpPr/>
          <p:nvPr/>
        </p:nvSpPr>
        <p:spPr>
          <a:xfrm>
            <a:off x="3843644" y="343081"/>
            <a:ext cx="990220" cy="955206"/>
          </a:xfrm>
          <a:prstGeom prst="ellipse">
            <a:avLst/>
          </a:prstGeom>
          <a:solidFill>
            <a:srgbClr val="473F36"/>
          </a:solidFill>
          <a:ln>
            <a:solidFill>
              <a:srgbClr val="473F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Ecken des Rechtecks auf der gleichen Seite abrunden 1">
            <a:extLst>
              <a:ext uri="{FF2B5EF4-FFF2-40B4-BE49-F238E27FC236}">
                <a16:creationId xmlns:a16="http://schemas.microsoft.com/office/drawing/2014/main" id="{B4CDFF50-C84F-1F9F-7D47-B7C6A0AC3587}"/>
              </a:ext>
            </a:extLst>
          </p:cNvPr>
          <p:cNvSpPr/>
          <p:nvPr/>
        </p:nvSpPr>
        <p:spPr>
          <a:xfrm>
            <a:off x="2808041" y="614713"/>
            <a:ext cx="768643" cy="254098"/>
          </a:xfrm>
          <a:prstGeom prst="round2SameRect">
            <a:avLst/>
          </a:prstGeom>
          <a:solidFill>
            <a:srgbClr val="FF0000">
              <a:alpha val="7540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65F279D-4737-5B11-1E86-931E07E43FC4}"/>
              </a:ext>
            </a:extLst>
          </p:cNvPr>
          <p:cNvSpPr/>
          <p:nvPr/>
        </p:nvSpPr>
        <p:spPr>
          <a:xfrm>
            <a:off x="6443575" y="2108147"/>
            <a:ext cx="2435430" cy="3359418"/>
          </a:xfrm>
          <a:prstGeom prst="rect">
            <a:avLst/>
          </a:prstGeom>
          <a:noFill/>
          <a:ln w="88900"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6A5830C-608C-78FB-F0E2-E2519C36200F}"/>
              </a:ext>
            </a:extLst>
          </p:cNvPr>
          <p:cNvSpPr/>
          <p:nvPr/>
        </p:nvSpPr>
        <p:spPr>
          <a:xfrm>
            <a:off x="3730231" y="2366343"/>
            <a:ext cx="1120438" cy="2332054"/>
          </a:xfrm>
          <a:prstGeom prst="rect">
            <a:avLst/>
          </a:prstGeom>
          <a:noFill/>
          <a:ln w="82550">
            <a:solidFill>
              <a:schemeClr val="accent1">
                <a:lumMod val="60000"/>
                <a:lumOff val="40000"/>
                <a:alpha val="6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085F6DC5-2583-E6EA-1960-5FCCEFEA8429}"/>
              </a:ext>
            </a:extLst>
          </p:cNvPr>
          <p:cNvSpPr txBox="1"/>
          <p:nvPr/>
        </p:nvSpPr>
        <p:spPr>
          <a:xfrm>
            <a:off x="3696735" y="1880996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2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3C966820-1875-A37E-A529-9E9AF28296AC}"/>
              </a:ext>
            </a:extLst>
          </p:cNvPr>
          <p:cNvSpPr txBox="1"/>
          <p:nvPr/>
        </p:nvSpPr>
        <p:spPr>
          <a:xfrm>
            <a:off x="7171164" y="1446788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1</a:t>
            </a:r>
          </a:p>
        </p:txBody>
      </p:sp>
      <p:pic>
        <p:nvPicPr>
          <p:cNvPr id="73" name="Grafik 72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BDED5DF8-1418-C560-F4AD-36A93FC9E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0009">
            <a:off x="6744647" y="2674006"/>
            <a:ext cx="1106973" cy="2851668"/>
          </a:xfrm>
          <a:prstGeom prst="rect">
            <a:avLst/>
          </a:prstGeom>
        </p:spPr>
      </p:pic>
      <p:pic>
        <p:nvPicPr>
          <p:cNvPr id="74" name="Grafik 7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309605B7-ABD3-141E-B4FE-8F8B3D5581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247917" y="2826589"/>
            <a:ext cx="1059355" cy="2972288"/>
          </a:xfrm>
          <a:prstGeom prst="rect">
            <a:avLst/>
          </a:prstGeom>
        </p:spPr>
      </p:pic>
      <p:pic>
        <p:nvPicPr>
          <p:cNvPr id="75" name="Grafik 7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200D84C8-5439-70FE-230B-160FB39E2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8145">
            <a:off x="8140524" y="3034820"/>
            <a:ext cx="1129327" cy="2501230"/>
          </a:xfrm>
          <a:prstGeom prst="rect">
            <a:avLst/>
          </a:prstGeom>
        </p:spPr>
      </p:pic>
      <p:pic>
        <p:nvPicPr>
          <p:cNvPr id="76" name="Grafik 75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22E58970-68E0-5A0F-FB41-93F306AA72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7271" y="2963068"/>
            <a:ext cx="1200630" cy="2714787"/>
          </a:xfrm>
          <a:prstGeom prst="rect">
            <a:avLst/>
          </a:prstGeom>
        </p:spPr>
      </p:pic>
      <p:pic>
        <p:nvPicPr>
          <p:cNvPr id="78" name="Grafik 77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B8E59B5A-5D60-1F78-66DA-A82B2C34C7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6193" y="2910099"/>
            <a:ext cx="989386" cy="2638362"/>
          </a:xfrm>
          <a:prstGeom prst="rect">
            <a:avLst/>
          </a:prstGeom>
        </p:spPr>
      </p:pic>
      <p:sp>
        <p:nvSpPr>
          <p:cNvPr id="99" name="Ecken des Rechtecks auf der gleichen Seite abrunden 98">
            <a:extLst>
              <a:ext uri="{FF2B5EF4-FFF2-40B4-BE49-F238E27FC236}">
                <a16:creationId xmlns:a16="http://schemas.microsoft.com/office/drawing/2014/main" id="{44211485-3D4B-28F7-D6AD-1D03B44FA9B0}"/>
              </a:ext>
            </a:extLst>
          </p:cNvPr>
          <p:cNvSpPr/>
          <p:nvPr/>
        </p:nvSpPr>
        <p:spPr>
          <a:xfrm>
            <a:off x="2004229" y="607201"/>
            <a:ext cx="768642" cy="261610"/>
          </a:xfrm>
          <a:prstGeom prst="round2SameRect">
            <a:avLst/>
          </a:prstGeom>
          <a:solidFill>
            <a:schemeClr val="bg1">
              <a:lumMod val="95000"/>
              <a:alpha val="7540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2</a:t>
            </a:r>
          </a:p>
        </p:txBody>
      </p: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D708FA2C-DFD2-E349-DB2E-A2242AA0C15B}"/>
              </a:ext>
            </a:extLst>
          </p:cNvPr>
          <p:cNvCxnSpPr>
            <a:cxnSpLocks/>
          </p:cNvCxnSpPr>
          <p:nvPr/>
        </p:nvCxnSpPr>
        <p:spPr>
          <a:xfrm>
            <a:off x="3507493" y="4250195"/>
            <a:ext cx="1543012" cy="327554"/>
          </a:xfrm>
          <a:prstGeom prst="line">
            <a:avLst/>
          </a:prstGeom>
          <a:ln w="219075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0" name="Grafik 7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C996E978-1751-46D9-2687-5061B69CE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0009">
            <a:off x="3802315" y="3006482"/>
            <a:ext cx="562918" cy="1450131"/>
          </a:xfrm>
          <a:prstGeom prst="rect">
            <a:avLst/>
          </a:prstGeom>
        </p:spPr>
      </p:pic>
      <p:pic>
        <p:nvPicPr>
          <p:cNvPr id="88" name="Grafik 87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DD3DEEF9-B1ED-5708-0503-74E55EF21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8145">
            <a:off x="4489000" y="3315296"/>
            <a:ext cx="574286" cy="1271927"/>
          </a:xfrm>
          <a:prstGeom prst="rect">
            <a:avLst/>
          </a:prstGeom>
        </p:spPr>
      </p:pic>
      <p:pic>
        <p:nvPicPr>
          <p:cNvPr id="90" name="Grafik 8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1C4B83FC-2FB0-4EAC-4C40-46DA1FF403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1790" y="3240087"/>
            <a:ext cx="610545" cy="1380525"/>
          </a:xfrm>
          <a:prstGeom prst="rect">
            <a:avLst/>
          </a:prstGeom>
        </p:spPr>
      </p:pic>
      <p:pic>
        <p:nvPicPr>
          <p:cNvPr id="91" name="Grafik 90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B5D7DAC5-3962-6B35-3F20-4146C498CD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7903" y="3142823"/>
            <a:ext cx="503124" cy="1341663"/>
          </a:xfrm>
          <a:prstGeom prst="rect">
            <a:avLst/>
          </a:prstGeom>
        </p:spPr>
      </p:pic>
      <p:pic>
        <p:nvPicPr>
          <p:cNvPr id="87" name="Grafik 8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9BCAE8C8-8DC3-D64C-E34A-04DBA24D3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529437" y="3141712"/>
            <a:ext cx="538705" cy="1511470"/>
          </a:xfrm>
          <a:prstGeom prst="rect">
            <a:avLst/>
          </a:prstGeom>
        </p:spPr>
      </p:pic>
      <p:sp>
        <p:nvSpPr>
          <p:cNvPr id="134" name="Textfeld 133">
            <a:extLst>
              <a:ext uri="{FF2B5EF4-FFF2-40B4-BE49-F238E27FC236}">
                <a16:creationId xmlns:a16="http://schemas.microsoft.com/office/drawing/2014/main" id="{262A3289-B49C-8305-D3FA-CBFC4444018F}"/>
              </a:ext>
            </a:extLst>
          </p:cNvPr>
          <p:cNvSpPr txBox="1"/>
          <p:nvPr/>
        </p:nvSpPr>
        <p:spPr>
          <a:xfrm>
            <a:off x="2885359" y="929987"/>
            <a:ext cx="9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DC053"/>
                </a:solidFill>
                <a:latin typeface="+mj-lt"/>
                <a:cs typeface="Bangla MN" pitchFamily="2" charset="0"/>
              </a:rPr>
              <a:t>8 min</a:t>
            </a:r>
          </a:p>
        </p:txBody>
      </p:sp>
      <p:sp>
        <p:nvSpPr>
          <p:cNvPr id="140" name="Freihandform 139">
            <a:extLst>
              <a:ext uri="{FF2B5EF4-FFF2-40B4-BE49-F238E27FC236}">
                <a16:creationId xmlns:a16="http://schemas.microsoft.com/office/drawing/2014/main" id="{9595FD93-FDC9-0A75-D561-1C8A7C490539}"/>
              </a:ext>
            </a:extLst>
          </p:cNvPr>
          <p:cNvSpPr/>
          <p:nvPr/>
        </p:nvSpPr>
        <p:spPr>
          <a:xfrm>
            <a:off x="891251" y="2615878"/>
            <a:ext cx="2754774" cy="1527859"/>
          </a:xfrm>
          <a:custGeom>
            <a:avLst/>
            <a:gdLst>
              <a:gd name="csX0" fmla="*/ 34724 w 2754774"/>
              <a:gd name="csY0" fmla="*/ 509287 h 1527859"/>
              <a:gd name="csX1" fmla="*/ 2754774 w 2754774"/>
              <a:gd name="csY1" fmla="*/ 0 h 1527859"/>
              <a:gd name="csX2" fmla="*/ 2685326 w 2754774"/>
              <a:gd name="csY2" fmla="*/ 1527859 h 1527859"/>
              <a:gd name="csX3" fmla="*/ 0 w 2754774"/>
              <a:gd name="csY3" fmla="*/ 844952 h 1527859"/>
              <a:gd name="csX4" fmla="*/ 34724 w 2754774"/>
              <a:gd name="csY4" fmla="*/ 509287 h 152785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54774" h="1527859">
                <a:moveTo>
                  <a:pt x="34724" y="509287"/>
                </a:moveTo>
                <a:lnTo>
                  <a:pt x="2754774" y="0"/>
                </a:lnTo>
                <a:lnTo>
                  <a:pt x="2685326" y="1527859"/>
                </a:lnTo>
                <a:lnTo>
                  <a:pt x="0" y="844952"/>
                </a:lnTo>
                <a:lnTo>
                  <a:pt x="34724" y="509287"/>
                </a:lnTo>
                <a:close/>
              </a:path>
            </a:pathLst>
          </a:custGeom>
          <a:solidFill>
            <a:schemeClr val="bg2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7" name="Grafik 136" descr="Ein Bild, das Entwurf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2623B8B4-43DD-CDA6-1020-1CD08A1875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0209" y="2451619"/>
            <a:ext cx="3434078" cy="5151116"/>
          </a:xfrm>
          <a:prstGeom prst="rect">
            <a:avLst/>
          </a:prstGeom>
        </p:spPr>
      </p:pic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E8861A0A-5CBB-B256-B287-3CE5D6915FF4}"/>
              </a:ext>
            </a:extLst>
          </p:cNvPr>
          <p:cNvGrpSpPr/>
          <p:nvPr/>
        </p:nvGrpSpPr>
        <p:grpSpPr>
          <a:xfrm>
            <a:off x="3859379" y="3986253"/>
            <a:ext cx="2396234" cy="2544266"/>
            <a:chOff x="4097642" y="4468200"/>
            <a:chExt cx="1879332" cy="2053170"/>
          </a:xfrm>
        </p:grpSpPr>
        <p:pic>
          <p:nvPicPr>
            <p:cNvPr id="104" name="Grafik 103" descr="Ein Bild, das Text, Handy, Gerät, Person enthält.&#10;&#10;KI-generierte Inhalte können fehlerhaft sein.">
              <a:extLst>
                <a:ext uri="{FF2B5EF4-FFF2-40B4-BE49-F238E27FC236}">
                  <a16:creationId xmlns:a16="http://schemas.microsoft.com/office/drawing/2014/main" id="{F91C484E-03DD-E08D-2FC8-4AF33BBA3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344" b="99512" l="4688" r="92578">
                          <a14:foregroundMark x1="39063" y1="12305" x2="33496" y2="7129"/>
                          <a14:foregroundMark x1="33496" y1="7129" x2="40527" y2="4199"/>
                          <a14:foregroundMark x1="40527" y1="4199" x2="52148" y2="3711"/>
                          <a14:foregroundMark x1="52148" y1="3711" x2="60254" y2="3711"/>
                          <a14:foregroundMark x1="60254" y1="3711" x2="67188" y2="7520"/>
                          <a14:foregroundMark x1="67188" y1="7520" x2="66797" y2="66504"/>
                          <a14:foregroundMark x1="66797" y1="66504" x2="65332" y2="82031"/>
                          <a14:foregroundMark x1="65332" y1="82031" x2="38965" y2="82031"/>
                          <a14:foregroundMark x1="38965" y1="82031" x2="33594" y2="76367"/>
                          <a14:foregroundMark x1="33594" y1="76367" x2="32910" y2="6152"/>
                          <a14:foregroundMark x1="31445" y1="77148" x2="37695" y2="82910"/>
                          <a14:foregroundMark x1="37695" y1="82910" x2="43359" y2="82910"/>
                          <a14:foregroundMark x1="63574" y1="82617" x2="68652" y2="76172"/>
                          <a14:foregroundMark x1="68652" y1="76172" x2="68164" y2="21484"/>
                          <a14:foregroundMark x1="31738" y1="6738" x2="39453" y2="3125"/>
                          <a14:foregroundMark x1="39453" y1="3125" x2="55664" y2="3418"/>
                          <a14:foregroundMark x1="55664" y1="3418" x2="63379" y2="3125"/>
                          <a14:foregroundMark x1="63379" y1="3125" x2="64746" y2="3125"/>
                          <a14:foregroundMark x1="41797" y1="2832" x2="49609" y2="3125"/>
                          <a14:foregroundMark x1="49609" y1="3125" x2="57617" y2="2734"/>
                          <a14:foregroundMark x1="57617" y1="2734" x2="64746" y2="2832"/>
                          <a14:foregroundMark x1="65039" y1="2539" x2="65039" y2="2539"/>
                          <a14:foregroundMark x1="15820" y1="67676" x2="12500" y2="94531"/>
                          <a14:foregroundMark x1="12500" y1="94531" x2="16504" y2="83887"/>
                          <a14:foregroundMark x1="16504" y1="83887" x2="15430" y2="94922"/>
                          <a14:foregroundMark x1="15430" y1="94922" x2="25195" y2="82227"/>
                          <a14:foregroundMark x1="25195" y1="82227" x2="25684" y2="94336"/>
                          <a14:foregroundMark x1="25684" y1="94336" x2="33301" y2="93848"/>
                          <a14:foregroundMark x1="33301" y1="93848" x2="38770" y2="91504"/>
                          <a14:foregroundMark x1="11523" y1="60645" x2="9668" y2="68848"/>
                          <a14:foregroundMark x1="9668" y1="68848" x2="10645" y2="83887"/>
                          <a14:foregroundMark x1="10645" y1="83887" x2="8398" y2="92773"/>
                          <a14:foregroundMark x1="8398" y1="92773" x2="15430" y2="95508"/>
                          <a14:foregroundMark x1="15430" y1="95508" x2="24805" y2="93848"/>
                          <a14:foregroundMark x1="24805" y1="93848" x2="33789" y2="94531"/>
                          <a14:foregroundMark x1="33789" y1="94531" x2="40918" y2="93164"/>
                          <a14:foregroundMark x1="40918" y1="93164" x2="36523" y2="98926"/>
                          <a14:foregroundMark x1="36523" y1="98926" x2="35059" y2="99707"/>
                          <a14:foregroundMark x1="11816" y1="96387" x2="4785" y2="99121"/>
                          <a14:foregroundMark x1="4785" y1="99121" x2="10059" y2="94531"/>
                          <a14:foregroundMark x1="87109" y1="71582" x2="86426" y2="81445"/>
                          <a14:foregroundMark x1="86426" y1="81445" x2="89453" y2="74707"/>
                          <a14:foregroundMark x1="89453" y1="74707" x2="89258" y2="67480"/>
                          <a14:foregroundMark x1="89258" y1="67480" x2="89258" y2="83887"/>
                          <a14:foregroundMark x1="89258" y1="83887" x2="92578" y2="93945"/>
                          <a14:foregroundMark x1="89551" y1="75000" x2="89258" y2="82324"/>
                          <a14:foregroundMark x1="89258" y1="82324" x2="89258" y2="65820"/>
                          <a14:foregroundMark x1="89258" y1="65820" x2="89551" y2="83203"/>
                          <a14:foregroundMark x1="89258" y1="63965" x2="89746" y2="71387"/>
                          <a14:foregroundMark x1="89746" y1="71387" x2="89551" y2="612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8363" y="4696603"/>
              <a:ext cx="1824767" cy="1824767"/>
            </a:xfrm>
            <a:prstGeom prst="rect">
              <a:avLst/>
            </a:prstGeom>
          </p:spPr>
        </p:pic>
        <p:pic>
          <p:nvPicPr>
            <p:cNvPr id="110" name="Grafik 109" descr="Ein Bild, das Text, Handy, Gerät, Elektronisches Gerät enthält.&#10;&#10;KI-generierte Inhalte können fehlerhaft sein.">
              <a:extLst>
                <a:ext uri="{FF2B5EF4-FFF2-40B4-BE49-F238E27FC236}">
                  <a16:creationId xmlns:a16="http://schemas.microsoft.com/office/drawing/2014/main" id="{42996C77-1D47-855E-B5C5-4C3A226C9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961" b="90039" l="9961" r="89941">
                          <a14:foregroundMark x1="35339" y1="89689" x2="42676" y2="90039"/>
                          <a14:foregroundMark x1="34473" y1="89648" x2="35339" y2="89689"/>
                          <a14:foregroundMark x1="42676" y1="90039" x2="44391" y2="89816"/>
                          <a14:foregroundMark x1="66686" y1="86070" x2="67480" y2="85742"/>
                          <a14:foregroundMark x1="32747" y1="15472" x2="32623" y2="16281"/>
                          <a14:foregroundMark x1="30371" y1="38691" x2="30371" y2="42676"/>
                          <a14:foregroundMark x1="38477" y1="17383" x2="39648" y2="16504"/>
                          <a14:foregroundMark x1="35547" y1="17578" x2="37988" y2="17578"/>
                          <a14:foregroundMark x1="60352" y1="18164" x2="65527" y2="21973"/>
                          <a14:foregroundMark x1="65527" y1="21973" x2="65820" y2="20117"/>
                          <a14:foregroundMark x1="62012" y1="18164" x2="62012" y2="16797"/>
                          <a14:foregroundMark x1="60352" y1="17090" x2="62305" y2="16504"/>
                          <a14:foregroundMark x1="61426" y1="17090" x2="61230" y2="16504"/>
                          <a14:foregroundMark x1="62793" y1="17383" x2="58984" y2="16797"/>
                          <a14:foregroundMark x1="62305" y1="17090" x2="65527" y2="20117"/>
                          <a14:foregroundMark x1="64453" y1="17578" x2="65820" y2="18164"/>
                          <a14:foregroundMark x1="63086" y1="16016" x2="62793" y2="16797"/>
                          <a14:foregroundMark x1="65039" y1="18164" x2="66113" y2="19238"/>
                          <a14:foregroundMark x1="65527" y1="19824" x2="66699" y2="20898"/>
                          <a14:foregroundMark x1="62793" y1="79395" x2="63672" y2="87012"/>
                          <a14:foregroundMark x1="63672" y1="87012" x2="66113" y2="78516"/>
                          <a14:foregroundMark x1="62793" y1="88086" x2="66113" y2="84863"/>
                          <a14:foregroundMark x1="62305" y1="87891" x2="61719" y2="87598"/>
                          <a14:foregroundMark x1="64746" y1="85938" x2="65820" y2="84863"/>
                          <a14:foregroundMark x1="63379" y1="86523" x2="65820" y2="85645"/>
                          <a14:foregroundMark x1="65039" y1="86523" x2="66406" y2="75293"/>
                          <a14:foregroundMark x1="65820" y1="85156" x2="66699" y2="85156"/>
                          <a14:foregroundMark x1="63379" y1="87598" x2="62305" y2="87305"/>
                          <a14:foregroundMark x1="65527" y1="82422" x2="66113" y2="78027"/>
                          <a14:foregroundMark x1="66406" y1="80469" x2="65527" y2="77148"/>
                          <a14:foregroundMark x1="65820" y1="84277" x2="65820" y2="77344"/>
                          <a14:foregroundMark x1="65820" y1="77344" x2="65820" y2="83789"/>
                          <a14:foregroundMark x1="65820" y1="83789" x2="65820" y2="83789"/>
                          <a14:backgroundMark x1="45020" y1="15137" x2="54395" y2="16504"/>
                          <a14:backgroundMark x1="54395" y1="16504" x2="58650" y2="16221"/>
                          <a14:backgroundMark x1="66818" y1="20894" x2="68652" y2="26855"/>
                          <a14:backgroundMark x1="66835" y1="74478" x2="66726" y2="77344"/>
                          <a14:backgroundMark x1="68652" y1="26855" x2="66856" y2="73934"/>
                          <a14:backgroundMark x1="61770" y1="87703" x2="58789" y2="88965"/>
                          <a14:backgroundMark x1="58789" y1="88965" x2="34766" y2="88086"/>
                          <a14:backgroundMark x1="34766" y1="88086" x2="31934" y2="80273"/>
                          <a14:backgroundMark x1="31934" y1="80273" x2="33496" y2="16602"/>
                          <a14:backgroundMark x1="39736" y1="16310" x2="50195" y2="15820"/>
                          <a14:backgroundMark x1="33496" y1="16602" x2="38944" y2="16347"/>
                          <a14:backgroundMark x1="50195" y1="15820" x2="43750" y2="16797"/>
                          <a14:backgroundMark x1="43750" y1="16797" x2="50879" y2="17773"/>
                          <a14:backgroundMark x1="50879" y1="17773" x2="59073" y2="16948"/>
                          <a14:backgroundMark x1="66681" y1="19176" x2="68066" y2="20898"/>
                          <a14:backgroundMark x1="38770" y1="14844" x2="63965" y2="12402"/>
                          <a14:backgroundMark x1="63965" y1="12402" x2="24805" y2="14453"/>
                          <a14:backgroundMark x1="24805" y1="14453" x2="31543" y2="16211"/>
                          <a14:backgroundMark x1="31543" y1="16211" x2="30078" y2="38672"/>
                          <a14:backgroundMark x1="29785" y1="41699" x2="29785" y2="356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7642" y="4468200"/>
              <a:ext cx="1879332" cy="1966259"/>
            </a:xfrm>
            <a:prstGeom prst="rect">
              <a:avLst/>
            </a:prstGeom>
          </p:spPr>
        </p:pic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B9AAEAE9-D15F-F511-957C-8E918B62BA80}"/>
                </a:ext>
              </a:extLst>
            </p:cNvPr>
            <p:cNvSpPr/>
            <p:nvPr/>
          </p:nvSpPr>
          <p:spPr>
            <a:xfrm>
              <a:off x="4755493" y="4857122"/>
              <a:ext cx="570312" cy="1250752"/>
            </a:xfrm>
            <a:prstGeom prst="rect">
              <a:avLst/>
            </a:prstGeom>
            <a:solidFill>
              <a:srgbClr val="D1D4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10E91126-1C81-D8A4-6587-12D5A406601A}"/>
              </a:ext>
            </a:extLst>
          </p:cNvPr>
          <p:cNvSpPr txBox="1"/>
          <p:nvPr/>
        </p:nvSpPr>
        <p:spPr>
          <a:xfrm>
            <a:off x="4637236" y="4524959"/>
            <a:ext cx="93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Discounts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2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50%</a:t>
            </a:r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184BF37C-9CAF-5357-0C73-ED42AECB3C2A}"/>
              </a:ext>
            </a:extLst>
          </p:cNvPr>
          <p:cNvSpPr/>
          <p:nvPr/>
        </p:nvSpPr>
        <p:spPr>
          <a:xfrm>
            <a:off x="4687175" y="4783330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75C2BEEE-E1BF-090E-A05B-AB8782D64877}"/>
              </a:ext>
            </a:extLst>
          </p:cNvPr>
          <p:cNvSpPr txBox="1"/>
          <p:nvPr/>
        </p:nvSpPr>
        <p:spPr>
          <a:xfrm>
            <a:off x="4648679" y="5366778"/>
            <a:ext cx="93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1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10%</a:t>
            </a:r>
          </a:p>
        </p:txBody>
      </p:sp>
      <p:sp>
        <p:nvSpPr>
          <p:cNvPr id="147" name="Abgerundetes Rechteck 146">
            <a:extLst>
              <a:ext uri="{FF2B5EF4-FFF2-40B4-BE49-F238E27FC236}">
                <a16:creationId xmlns:a16="http://schemas.microsoft.com/office/drawing/2014/main" id="{480D97F8-6EB7-6DE3-BDFA-BE0B53A89D0C}"/>
              </a:ext>
            </a:extLst>
          </p:cNvPr>
          <p:cNvSpPr/>
          <p:nvPr/>
        </p:nvSpPr>
        <p:spPr>
          <a:xfrm>
            <a:off x="4677877" y="5375373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012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C9BB4-55FD-B293-667C-CDE93A66C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B68F342-762E-4685-64AA-21E93CADA1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22"/>
          <a:stretch>
            <a:fillRect/>
          </a:stretch>
        </p:blipFill>
        <p:spPr>
          <a:xfrm>
            <a:off x="1" y="13213"/>
            <a:ext cx="9944100" cy="6489904"/>
          </a:xfrm>
          <a:prstGeom prst="rect">
            <a:avLst/>
          </a:prstGeom>
        </p:spPr>
      </p:pic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821E1604-E9CF-A68F-AA8E-D255F1E6B045}"/>
              </a:ext>
            </a:extLst>
          </p:cNvPr>
          <p:cNvCxnSpPr>
            <a:cxnSpLocks/>
          </p:cNvCxnSpPr>
          <p:nvPr/>
        </p:nvCxnSpPr>
        <p:spPr>
          <a:xfrm>
            <a:off x="3303130" y="4111753"/>
            <a:ext cx="1786240" cy="453338"/>
          </a:xfrm>
          <a:prstGeom prst="line">
            <a:avLst/>
          </a:prstGeom>
          <a:ln w="171450">
            <a:solidFill>
              <a:srgbClr val="00B05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1" name="Grafik 30" descr="Ein Bild, das Text, Uhr, Wanduhr, Im Haus enthält.&#10;&#10;KI-generierte Inhalte können fehlerhaft sein.">
            <a:extLst>
              <a:ext uri="{FF2B5EF4-FFF2-40B4-BE49-F238E27FC236}">
                <a16:creationId xmlns:a16="http://schemas.microsoft.com/office/drawing/2014/main" id="{7EB3358A-8E4F-13C9-96C5-91F2D6E2BE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57" t="27521" r="14750" b="30075"/>
          <a:stretch>
            <a:fillRect/>
          </a:stretch>
        </p:blipFill>
        <p:spPr>
          <a:xfrm>
            <a:off x="848609" y="237249"/>
            <a:ext cx="4158612" cy="129142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582DA76-7AE2-A2BC-8134-8D12AFBB7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71" y="623915"/>
            <a:ext cx="825863" cy="657311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80A329C4-4F70-1E99-8316-36291592DE24}"/>
              </a:ext>
            </a:extLst>
          </p:cNvPr>
          <p:cNvSpPr txBox="1"/>
          <p:nvPr/>
        </p:nvSpPr>
        <p:spPr>
          <a:xfrm>
            <a:off x="388445" y="-1196400"/>
            <a:ext cx="528973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68" dirty="0"/>
              <a:t>CS 10 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CE1C431B-062C-A289-A743-B91402C1780B}"/>
              </a:ext>
            </a:extLst>
          </p:cNvPr>
          <p:cNvSpPr txBox="1"/>
          <p:nvPr/>
        </p:nvSpPr>
        <p:spPr>
          <a:xfrm>
            <a:off x="1043278" y="336389"/>
            <a:ext cx="2577093" cy="261610"/>
          </a:xfrm>
          <a:prstGeom prst="rect">
            <a:avLst/>
          </a:prstGeom>
          <a:solidFill>
            <a:srgbClr val="5A4B3E"/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bg1"/>
                </a:solidFill>
              </a:rPr>
              <a:t>Line   </a:t>
            </a:r>
            <a:r>
              <a:rPr lang="de-DE" sz="1100" b="1" dirty="0" err="1">
                <a:solidFill>
                  <a:schemeClr val="bg1"/>
                </a:solidFill>
              </a:rPr>
              <a:t>Direction</a:t>
            </a:r>
            <a:r>
              <a:rPr lang="de-DE" sz="1100" dirty="0">
                <a:solidFill>
                  <a:schemeClr val="bg1"/>
                </a:solidFill>
              </a:rPr>
              <a:t>	       </a:t>
            </a:r>
            <a:r>
              <a:rPr lang="de-DE" sz="1100" b="1" dirty="0">
                <a:solidFill>
                  <a:schemeClr val="bg1"/>
                </a:solidFill>
              </a:rPr>
              <a:t>Departure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CF74EFE-036C-7587-FA59-92CFC51C2C58}"/>
              </a:ext>
            </a:extLst>
          </p:cNvPr>
          <p:cNvSpPr/>
          <p:nvPr/>
        </p:nvSpPr>
        <p:spPr>
          <a:xfrm>
            <a:off x="3843644" y="343081"/>
            <a:ext cx="990220" cy="955206"/>
          </a:xfrm>
          <a:prstGeom prst="ellipse">
            <a:avLst/>
          </a:prstGeom>
          <a:solidFill>
            <a:srgbClr val="473F36"/>
          </a:solidFill>
          <a:ln>
            <a:solidFill>
              <a:srgbClr val="473F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Ecken des Rechtecks auf der gleichen Seite abrunden 1">
            <a:extLst>
              <a:ext uri="{FF2B5EF4-FFF2-40B4-BE49-F238E27FC236}">
                <a16:creationId xmlns:a16="http://schemas.microsoft.com/office/drawing/2014/main" id="{7F603B23-4E94-7D43-0649-5EC038F949B4}"/>
              </a:ext>
            </a:extLst>
          </p:cNvPr>
          <p:cNvSpPr/>
          <p:nvPr/>
        </p:nvSpPr>
        <p:spPr>
          <a:xfrm>
            <a:off x="2808041" y="614713"/>
            <a:ext cx="768643" cy="254098"/>
          </a:xfrm>
          <a:prstGeom prst="round2SameRect">
            <a:avLst/>
          </a:prstGeom>
          <a:solidFill>
            <a:srgbClr val="FFFF00">
              <a:alpha val="7540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FADA291-26BB-FFC8-BCA5-41C5B90C0C47}"/>
              </a:ext>
            </a:extLst>
          </p:cNvPr>
          <p:cNvSpPr/>
          <p:nvPr/>
        </p:nvSpPr>
        <p:spPr>
          <a:xfrm>
            <a:off x="3722300" y="2306258"/>
            <a:ext cx="1163126" cy="2261232"/>
          </a:xfrm>
          <a:prstGeom prst="rect">
            <a:avLst/>
          </a:prstGeom>
          <a:noFill/>
          <a:ln w="88900"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1D09A14C-1623-94DB-77DF-3B8E08DC8342}"/>
              </a:ext>
            </a:extLst>
          </p:cNvPr>
          <p:cNvSpPr txBox="1"/>
          <p:nvPr/>
        </p:nvSpPr>
        <p:spPr>
          <a:xfrm>
            <a:off x="3722300" y="1852081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1</a:t>
            </a:r>
          </a:p>
        </p:txBody>
      </p:sp>
      <p:sp>
        <p:nvSpPr>
          <p:cNvPr id="99" name="Ecken des Rechtecks auf der gleichen Seite abrunden 98">
            <a:extLst>
              <a:ext uri="{FF2B5EF4-FFF2-40B4-BE49-F238E27FC236}">
                <a16:creationId xmlns:a16="http://schemas.microsoft.com/office/drawing/2014/main" id="{D5053EEF-1ED9-063F-797D-B56845264D1B}"/>
              </a:ext>
            </a:extLst>
          </p:cNvPr>
          <p:cNvSpPr/>
          <p:nvPr/>
        </p:nvSpPr>
        <p:spPr>
          <a:xfrm>
            <a:off x="2004229" y="607201"/>
            <a:ext cx="768642" cy="261610"/>
          </a:xfrm>
          <a:prstGeom prst="round2SameRect">
            <a:avLst/>
          </a:prstGeom>
          <a:solidFill>
            <a:schemeClr val="bg2">
              <a:alpha val="7540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1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F12D595-E147-1471-610C-9F1BEA804B76}"/>
              </a:ext>
            </a:extLst>
          </p:cNvPr>
          <p:cNvSpPr txBox="1"/>
          <p:nvPr/>
        </p:nvSpPr>
        <p:spPr>
          <a:xfrm>
            <a:off x="2885359" y="929987"/>
            <a:ext cx="9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DC053"/>
                </a:solidFill>
                <a:latin typeface="+mj-lt"/>
                <a:cs typeface="Bangla MN" pitchFamily="2" charset="0"/>
              </a:rPr>
              <a:t>3 min</a:t>
            </a:r>
          </a:p>
        </p:txBody>
      </p:sp>
      <p:pic>
        <p:nvPicPr>
          <p:cNvPr id="11" name="Grafik 10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153AE099-C51A-83C8-33A0-CDB3233DFC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21476" y="3263717"/>
            <a:ext cx="619897" cy="1569361"/>
          </a:xfrm>
          <a:prstGeom prst="rect">
            <a:avLst/>
          </a:prstGeom>
        </p:spPr>
      </p:pic>
      <p:pic>
        <p:nvPicPr>
          <p:cNvPr id="12" name="Grafik 1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C66B3077-881E-3E4D-3BEA-E06313C6A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5035" y="3664561"/>
            <a:ext cx="522271" cy="1392722"/>
          </a:xfrm>
          <a:prstGeom prst="rect">
            <a:avLst/>
          </a:prstGeom>
        </p:spPr>
      </p:pic>
      <p:pic>
        <p:nvPicPr>
          <p:cNvPr id="13" name="Grafik 12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B0FE3A97-F784-D641-BCA4-8F97FC92A7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075389" y="3302017"/>
            <a:ext cx="545903" cy="1531669"/>
          </a:xfrm>
          <a:prstGeom prst="rect">
            <a:avLst/>
          </a:prstGeom>
        </p:spPr>
      </p:pic>
      <p:pic>
        <p:nvPicPr>
          <p:cNvPr id="14" name="Grafik 1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14F52CE9-3DAD-9DCD-E153-EEEA65FA99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3648" y="3347699"/>
            <a:ext cx="681189" cy="1331589"/>
          </a:xfrm>
          <a:prstGeom prst="rect">
            <a:avLst/>
          </a:prstGeom>
        </p:spPr>
      </p:pic>
      <p:pic>
        <p:nvPicPr>
          <p:cNvPr id="15" name="Grafik 1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A0D655C0-DBCC-0895-D0B9-B81D115C05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6825" y="3283333"/>
            <a:ext cx="569495" cy="1287706"/>
          </a:xfrm>
          <a:prstGeom prst="rect">
            <a:avLst/>
          </a:prstGeom>
        </p:spPr>
      </p:pic>
      <p:pic>
        <p:nvPicPr>
          <p:cNvPr id="16" name="Grafik 15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E7A0759C-C48D-42CE-4745-0A8B1C9900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6250" y="3370979"/>
            <a:ext cx="605918" cy="1416576"/>
          </a:xfrm>
          <a:prstGeom prst="rect">
            <a:avLst/>
          </a:prstGeom>
        </p:spPr>
      </p:pic>
      <p:pic>
        <p:nvPicPr>
          <p:cNvPr id="17" name="Grafik 1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16E37131-37C8-F6EB-D792-C55522926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637" y="3240087"/>
            <a:ext cx="545903" cy="1531672"/>
          </a:xfrm>
          <a:prstGeom prst="rect">
            <a:avLst/>
          </a:prstGeom>
        </p:spPr>
      </p:pic>
      <p:pic>
        <p:nvPicPr>
          <p:cNvPr id="22" name="Grafik 2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A691EE0E-AB8E-757E-EE46-F156A0A8AE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141" y="3515849"/>
            <a:ext cx="505308" cy="1255910"/>
          </a:xfrm>
          <a:prstGeom prst="rect">
            <a:avLst/>
          </a:prstGeom>
        </p:spPr>
      </p:pic>
      <p:pic>
        <p:nvPicPr>
          <p:cNvPr id="23" name="Grafik 22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B2D4B660-4C2E-DB1C-CD3C-B7320D9EA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7638" y="3272639"/>
            <a:ext cx="573440" cy="1451747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7EE063CD-F86C-5778-9DE1-694CD0176EE2}"/>
              </a:ext>
            </a:extLst>
          </p:cNvPr>
          <p:cNvCxnSpPr>
            <a:cxnSpLocks/>
          </p:cNvCxnSpPr>
          <p:nvPr/>
        </p:nvCxnSpPr>
        <p:spPr>
          <a:xfrm>
            <a:off x="6308138" y="4881935"/>
            <a:ext cx="2570867" cy="585630"/>
          </a:xfrm>
          <a:prstGeom prst="line">
            <a:avLst/>
          </a:prstGeom>
          <a:ln w="266700">
            <a:solidFill>
              <a:schemeClr val="bg2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C7E8D37E-34CE-1BF4-58C0-89B68FCF4743}"/>
              </a:ext>
            </a:extLst>
          </p:cNvPr>
          <p:cNvSpPr/>
          <p:nvPr/>
        </p:nvSpPr>
        <p:spPr>
          <a:xfrm>
            <a:off x="6443575" y="2108147"/>
            <a:ext cx="2435430" cy="3359418"/>
          </a:xfrm>
          <a:prstGeom prst="rect">
            <a:avLst/>
          </a:prstGeom>
          <a:noFill/>
          <a:ln w="88900"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57506A4-9ABB-6BE3-34C1-049222A04245}"/>
              </a:ext>
            </a:extLst>
          </p:cNvPr>
          <p:cNvSpPr txBox="1"/>
          <p:nvPr/>
        </p:nvSpPr>
        <p:spPr>
          <a:xfrm>
            <a:off x="7171164" y="1446788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2</a:t>
            </a:r>
          </a:p>
        </p:txBody>
      </p:sp>
      <p:sp>
        <p:nvSpPr>
          <p:cNvPr id="30" name="Freihandform 29">
            <a:extLst>
              <a:ext uri="{FF2B5EF4-FFF2-40B4-BE49-F238E27FC236}">
                <a16:creationId xmlns:a16="http://schemas.microsoft.com/office/drawing/2014/main" id="{5D1AB952-9751-BC61-D430-D8A380E9645F}"/>
              </a:ext>
            </a:extLst>
          </p:cNvPr>
          <p:cNvSpPr/>
          <p:nvPr/>
        </p:nvSpPr>
        <p:spPr>
          <a:xfrm>
            <a:off x="895350" y="2609850"/>
            <a:ext cx="2743200" cy="1524000"/>
          </a:xfrm>
          <a:custGeom>
            <a:avLst/>
            <a:gdLst>
              <a:gd name="csX0" fmla="*/ 38100 w 2743200"/>
              <a:gd name="csY0" fmla="*/ 495300 h 1524000"/>
              <a:gd name="csX1" fmla="*/ 2743200 w 2743200"/>
              <a:gd name="csY1" fmla="*/ 0 h 1524000"/>
              <a:gd name="csX2" fmla="*/ 2705100 w 2743200"/>
              <a:gd name="csY2" fmla="*/ 1524000 h 1524000"/>
              <a:gd name="csX3" fmla="*/ 0 w 2743200"/>
              <a:gd name="csY3" fmla="*/ 876300 h 1524000"/>
              <a:gd name="csX4" fmla="*/ 38100 w 2743200"/>
              <a:gd name="csY4" fmla="*/ 495300 h 1524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43200" h="1524000">
                <a:moveTo>
                  <a:pt x="38100" y="495300"/>
                </a:moveTo>
                <a:lnTo>
                  <a:pt x="2743200" y="0"/>
                </a:lnTo>
                <a:lnTo>
                  <a:pt x="2705100" y="1524000"/>
                </a:lnTo>
                <a:lnTo>
                  <a:pt x="0" y="876300"/>
                </a:lnTo>
                <a:lnTo>
                  <a:pt x="38100" y="495300"/>
                </a:lnTo>
                <a:close/>
              </a:path>
            </a:pathLst>
          </a:custGeom>
          <a:solidFill>
            <a:schemeClr val="bg2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D2AF3A28-81EB-338C-7125-F1EFE4A700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037026" y="3356115"/>
            <a:ext cx="708287" cy="1384563"/>
          </a:xfrm>
          <a:prstGeom prst="rect">
            <a:avLst/>
          </a:prstGeom>
        </p:spPr>
      </p:pic>
      <p:pic>
        <p:nvPicPr>
          <p:cNvPr id="9" name="Grafik 8" descr="Ein Bild, das Entwurf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622F98E4-7872-FA71-3F33-175C5F4DCF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1115" y="2793836"/>
            <a:ext cx="2783080" cy="4174619"/>
          </a:xfrm>
          <a:prstGeom prst="rect">
            <a:avLst/>
          </a:prstGeom>
        </p:spPr>
      </p:pic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EBAE4439-CD2E-AA41-B661-E4C5ED22CFBF}"/>
              </a:ext>
            </a:extLst>
          </p:cNvPr>
          <p:cNvGrpSpPr/>
          <p:nvPr/>
        </p:nvGrpSpPr>
        <p:grpSpPr>
          <a:xfrm>
            <a:off x="3859379" y="3986253"/>
            <a:ext cx="2396234" cy="2544266"/>
            <a:chOff x="4097642" y="4468200"/>
            <a:chExt cx="1879332" cy="2053170"/>
          </a:xfrm>
        </p:grpSpPr>
        <p:pic>
          <p:nvPicPr>
            <p:cNvPr id="104" name="Grafik 103" descr="Ein Bild, das Text, Handy, Gerät, Person enthält.&#10;&#10;KI-generierte Inhalte können fehlerhaft sein.">
              <a:extLst>
                <a:ext uri="{FF2B5EF4-FFF2-40B4-BE49-F238E27FC236}">
                  <a16:creationId xmlns:a16="http://schemas.microsoft.com/office/drawing/2014/main" id="{D703F906-05F1-4049-2482-B0A035157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344" b="99512" l="4688" r="92578">
                          <a14:foregroundMark x1="39063" y1="12305" x2="33496" y2="7129"/>
                          <a14:foregroundMark x1="33496" y1="7129" x2="40527" y2="4199"/>
                          <a14:foregroundMark x1="40527" y1="4199" x2="52148" y2="3711"/>
                          <a14:foregroundMark x1="52148" y1="3711" x2="60254" y2="3711"/>
                          <a14:foregroundMark x1="60254" y1="3711" x2="67188" y2="7520"/>
                          <a14:foregroundMark x1="67188" y1="7520" x2="66797" y2="66504"/>
                          <a14:foregroundMark x1="66797" y1="66504" x2="65332" y2="82031"/>
                          <a14:foregroundMark x1="65332" y1="82031" x2="38965" y2="82031"/>
                          <a14:foregroundMark x1="38965" y1="82031" x2="33594" y2="76367"/>
                          <a14:foregroundMark x1="33594" y1="76367" x2="32910" y2="6152"/>
                          <a14:foregroundMark x1="31445" y1="77148" x2="37695" y2="82910"/>
                          <a14:foregroundMark x1="37695" y1="82910" x2="43359" y2="82910"/>
                          <a14:foregroundMark x1="63574" y1="82617" x2="68652" y2="76172"/>
                          <a14:foregroundMark x1="68652" y1="76172" x2="68164" y2="21484"/>
                          <a14:foregroundMark x1="31738" y1="6738" x2="39453" y2="3125"/>
                          <a14:foregroundMark x1="39453" y1="3125" x2="55664" y2="3418"/>
                          <a14:foregroundMark x1="55664" y1="3418" x2="63379" y2="3125"/>
                          <a14:foregroundMark x1="63379" y1="3125" x2="64746" y2="3125"/>
                          <a14:foregroundMark x1="41797" y1="2832" x2="49609" y2="3125"/>
                          <a14:foregroundMark x1="49609" y1="3125" x2="57617" y2="2734"/>
                          <a14:foregroundMark x1="57617" y1="2734" x2="64746" y2="2832"/>
                          <a14:foregroundMark x1="65039" y1="2539" x2="65039" y2="2539"/>
                          <a14:foregroundMark x1="15820" y1="67676" x2="12500" y2="94531"/>
                          <a14:foregroundMark x1="12500" y1="94531" x2="16504" y2="83887"/>
                          <a14:foregroundMark x1="16504" y1="83887" x2="15430" y2="94922"/>
                          <a14:foregroundMark x1="15430" y1="94922" x2="25195" y2="82227"/>
                          <a14:foregroundMark x1="25195" y1="82227" x2="25684" y2="94336"/>
                          <a14:foregroundMark x1="25684" y1="94336" x2="33301" y2="93848"/>
                          <a14:foregroundMark x1="33301" y1="93848" x2="38770" y2="91504"/>
                          <a14:foregroundMark x1="11523" y1="60645" x2="9668" y2="68848"/>
                          <a14:foregroundMark x1="9668" y1="68848" x2="10645" y2="83887"/>
                          <a14:foregroundMark x1="10645" y1="83887" x2="8398" y2="92773"/>
                          <a14:foregroundMark x1="8398" y1="92773" x2="15430" y2="95508"/>
                          <a14:foregroundMark x1="15430" y1="95508" x2="24805" y2="93848"/>
                          <a14:foregroundMark x1="24805" y1="93848" x2="33789" y2="94531"/>
                          <a14:foregroundMark x1="33789" y1="94531" x2="40918" y2="93164"/>
                          <a14:foregroundMark x1="40918" y1="93164" x2="36523" y2="98926"/>
                          <a14:foregroundMark x1="36523" y1="98926" x2="35059" y2="99707"/>
                          <a14:foregroundMark x1="11816" y1="96387" x2="4785" y2="99121"/>
                          <a14:foregroundMark x1="4785" y1="99121" x2="10059" y2="94531"/>
                          <a14:foregroundMark x1="87109" y1="71582" x2="86426" y2="81445"/>
                          <a14:foregroundMark x1="86426" y1="81445" x2="89453" y2="74707"/>
                          <a14:foregroundMark x1="89453" y1="74707" x2="89258" y2="67480"/>
                          <a14:foregroundMark x1="89258" y1="67480" x2="89258" y2="83887"/>
                          <a14:foregroundMark x1="89258" y1="83887" x2="92578" y2="93945"/>
                          <a14:foregroundMark x1="89551" y1="75000" x2="89258" y2="82324"/>
                          <a14:foregroundMark x1="89258" y1="82324" x2="89258" y2="65820"/>
                          <a14:foregroundMark x1="89258" y1="65820" x2="89551" y2="83203"/>
                          <a14:foregroundMark x1="89258" y1="63965" x2="89746" y2="71387"/>
                          <a14:foregroundMark x1="89746" y1="71387" x2="89551" y2="612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8363" y="4696603"/>
              <a:ext cx="1824767" cy="1824767"/>
            </a:xfrm>
            <a:prstGeom prst="rect">
              <a:avLst/>
            </a:prstGeom>
          </p:spPr>
        </p:pic>
        <p:pic>
          <p:nvPicPr>
            <p:cNvPr id="110" name="Grafik 109" descr="Ein Bild, das Text, Handy, Gerät, Elektronisches Gerät enthält.&#10;&#10;KI-generierte Inhalte können fehlerhaft sein.">
              <a:extLst>
                <a:ext uri="{FF2B5EF4-FFF2-40B4-BE49-F238E27FC236}">
                  <a16:creationId xmlns:a16="http://schemas.microsoft.com/office/drawing/2014/main" id="{0EC6FAA0-D767-BF6F-55F6-07C0372C9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961" b="90039" l="9961" r="89941">
                          <a14:foregroundMark x1="35339" y1="89689" x2="42676" y2="90039"/>
                          <a14:foregroundMark x1="34473" y1="89648" x2="35339" y2="89689"/>
                          <a14:foregroundMark x1="42676" y1="90039" x2="44391" y2="89816"/>
                          <a14:foregroundMark x1="66686" y1="86070" x2="67480" y2="85742"/>
                          <a14:foregroundMark x1="32747" y1="15472" x2="32623" y2="16281"/>
                          <a14:foregroundMark x1="30371" y1="38691" x2="30371" y2="42676"/>
                          <a14:foregroundMark x1="38477" y1="17383" x2="39648" y2="16504"/>
                          <a14:foregroundMark x1="35547" y1="17578" x2="37988" y2="17578"/>
                          <a14:foregroundMark x1="60352" y1="18164" x2="65527" y2="21973"/>
                          <a14:foregroundMark x1="65527" y1="21973" x2="65820" y2="20117"/>
                          <a14:foregroundMark x1="62012" y1="18164" x2="62012" y2="16797"/>
                          <a14:foregroundMark x1="60352" y1="17090" x2="62305" y2="16504"/>
                          <a14:foregroundMark x1="61426" y1="17090" x2="61230" y2="16504"/>
                          <a14:foregroundMark x1="62793" y1="17383" x2="58984" y2="16797"/>
                          <a14:foregroundMark x1="62305" y1="17090" x2="65527" y2="20117"/>
                          <a14:foregroundMark x1="64453" y1="17578" x2="65820" y2="18164"/>
                          <a14:foregroundMark x1="63086" y1="16016" x2="62793" y2="16797"/>
                          <a14:foregroundMark x1="65039" y1="18164" x2="66113" y2="19238"/>
                          <a14:foregroundMark x1="65527" y1="19824" x2="66699" y2="20898"/>
                          <a14:foregroundMark x1="62793" y1="79395" x2="63672" y2="87012"/>
                          <a14:foregroundMark x1="63672" y1="87012" x2="66113" y2="78516"/>
                          <a14:foregroundMark x1="62793" y1="88086" x2="66113" y2="84863"/>
                          <a14:foregroundMark x1="62305" y1="87891" x2="61719" y2="87598"/>
                          <a14:foregroundMark x1="64746" y1="85938" x2="65820" y2="84863"/>
                          <a14:foregroundMark x1="63379" y1="86523" x2="65820" y2="85645"/>
                          <a14:foregroundMark x1="65039" y1="86523" x2="66406" y2="75293"/>
                          <a14:foregroundMark x1="65820" y1="85156" x2="66699" y2="85156"/>
                          <a14:foregroundMark x1="63379" y1="87598" x2="62305" y2="87305"/>
                          <a14:foregroundMark x1="65527" y1="82422" x2="66113" y2="78027"/>
                          <a14:foregroundMark x1="66406" y1="80469" x2="65527" y2="77148"/>
                          <a14:foregroundMark x1="65820" y1="84277" x2="65820" y2="77344"/>
                          <a14:foregroundMark x1="65820" y1="77344" x2="65820" y2="83789"/>
                          <a14:foregroundMark x1="65820" y1="83789" x2="65820" y2="83789"/>
                          <a14:backgroundMark x1="45020" y1="15137" x2="54395" y2="16504"/>
                          <a14:backgroundMark x1="54395" y1="16504" x2="58650" y2="16221"/>
                          <a14:backgroundMark x1="66818" y1="20894" x2="68652" y2="26855"/>
                          <a14:backgroundMark x1="66835" y1="74478" x2="66726" y2="77344"/>
                          <a14:backgroundMark x1="68652" y1="26855" x2="66856" y2="73934"/>
                          <a14:backgroundMark x1="61770" y1="87703" x2="58789" y2="88965"/>
                          <a14:backgroundMark x1="58789" y1="88965" x2="34766" y2="88086"/>
                          <a14:backgroundMark x1="34766" y1="88086" x2="31934" y2="80273"/>
                          <a14:backgroundMark x1="31934" y1="80273" x2="33496" y2="16602"/>
                          <a14:backgroundMark x1="39736" y1="16310" x2="50195" y2="15820"/>
                          <a14:backgroundMark x1="33496" y1="16602" x2="38944" y2="16347"/>
                          <a14:backgroundMark x1="50195" y1="15820" x2="43750" y2="16797"/>
                          <a14:backgroundMark x1="43750" y1="16797" x2="50879" y2="17773"/>
                          <a14:backgroundMark x1="50879" y1="17773" x2="59073" y2="16948"/>
                          <a14:backgroundMark x1="66681" y1="19176" x2="68066" y2="20898"/>
                          <a14:backgroundMark x1="38770" y1="14844" x2="63965" y2="12402"/>
                          <a14:backgroundMark x1="63965" y1="12402" x2="24805" y2="14453"/>
                          <a14:backgroundMark x1="24805" y1="14453" x2="31543" y2="16211"/>
                          <a14:backgroundMark x1="31543" y1="16211" x2="30078" y2="38672"/>
                          <a14:backgroundMark x1="29785" y1="41699" x2="29785" y2="356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7642" y="4468200"/>
              <a:ext cx="1879332" cy="1966259"/>
            </a:xfrm>
            <a:prstGeom prst="rect">
              <a:avLst/>
            </a:prstGeom>
          </p:spPr>
        </p:pic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F9EAA0CA-5682-2D42-3AAA-EB593AE9DA40}"/>
                </a:ext>
              </a:extLst>
            </p:cNvPr>
            <p:cNvSpPr/>
            <p:nvPr/>
          </p:nvSpPr>
          <p:spPr>
            <a:xfrm>
              <a:off x="4755493" y="4857122"/>
              <a:ext cx="570312" cy="1250752"/>
            </a:xfrm>
            <a:prstGeom prst="rect">
              <a:avLst/>
            </a:prstGeom>
            <a:solidFill>
              <a:srgbClr val="D1D4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A2D7FF12-5497-E406-E2D3-8FD1D935DDDF}"/>
              </a:ext>
            </a:extLst>
          </p:cNvPr>
          <p:cNvSpPr txBox="1"/>
          <p:nvPr/>
        </p:nvSpPr>
        <p:spPr>
          <a:xfrm>
            <a:off x="4637236" y="4524959"/>
            <a:ext cx="93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Discounts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1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10%</a:t>
            </a:r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6310D04F-D8EE-AC9F-DEB3-53B582EC2735}"/>
              </a:ext>
            </a:extLst>
          </p:cNvPr>
          <p:cNvSpPr/>
          <p:nvPr/>
        </p:nvSpPr>
        <p:spPr>
          <a:xfrm>
            <a:off x="4687175" y="4783330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09BF4458-2D57-7F2A-6B8E-F5A6F026AC07}"/>
              </a:ext>
            </a:extLst>
          </p:cNvPr>
          <p:cNvSpPr txBox="1"/>
          <p:nvPr/>
        </p:nvSpPr>
        <p:spPr>
          <a:xfrm>
            <a:off x="4648679" y="5366778"/>
            <a:ext cx="93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2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50%</a:t>
            </a:r>
          </a:p>
        </p:txBody>
      </p:sp>
      <p:sp>
        <p:nvSpPr>
          <p:cNvPr id="147" name="Abgerundetes Rechteck 146">
            <a:extLst>
              <a:ext uri="{FF2B5EF4-FFF2-40B4-BE49-F238E27FC236}">
                <a16:creationId xmlns:a16="http://schemas.microsoft.com/office/drawing/2014/main" id="{897441C8-7024-B717-579D-2DA11C52127E}"/>
              </a:ext>
            </a:extLst>
          </p:cNvPr>
          <p:cNvSpPr/>
          <p:nvPr/>
        </p:nvSpPr>
        <p:spPr>
          <a:xfrm>
            <a:off x="4677877" y="5375373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9673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C917E-42E2-9F57-89CE-B99CFB350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4EA6B6E-75A8-1260-AC04-5C6FFAD900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22"/>
          <a:stretch>
            <a:fillRect/>
          </a:stretch>
        </p:blipFill>
        <p:spPr>
          <a:xfrm>
            <a:off x="1" y="13213"/>
            <a:ext cx="9944100" cy="6489904"/>
          </a:xfrm>
          <a:prstGeom prst="rect">
            <a:avLst/>
          </a:prstGeom>
        </p:spPr>
      </p:pic>
      <p:pic>
        <p:nvPicPr>
          <p:cNvPr id="31" name="Grafik 30" descr="Ein Bild, das Text, Uhr, Wanduhr, Im Haus enthält.&#10;&#10;KI-generierte Inhalte können fehlerhaft sein.">
            <a:extLst>
              <a:ext uri="{FF2B5EF4-FFF2-40B4-BE49-F238E27FC236}">
                <a16:creationId xmlns:a16="http://schemas.microsoft.com/office/drawing/2014/main" id="{4B296744-E8A3-61B0-EA2F-4F4D132412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57" t="27521" r="14750" b="30075"/>
          <a:stretch>
            <a:fillRect/>
          </a:stretch>
        </p:blipFill>
        <p:spPr>
          <a:xfrm>
            <a:off x="848609" y="237249"/>
            <a:ext cx="4158612" cy="129142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9B71FC2-68EC-6386-86EC-5109F5D29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71" y="623915"/>
            <a:ext cx="825863" cy="657311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D2B4B3DB-EAB3-4153-39D8-BA843CC2BB6E}"/>
              </a:ext>
            </a:extLst>
          </p:cNvPr>
          <p:cNvSpPr txBox="1"/>
          <p:nvPr/>
        </p:nvSpPr>
        <p:spPr>
          <a:xfrm>
            <a:off x="388445" y="-1196400"/>
            <a:ext cx="528973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68" dirty="0"/>
              <a:t>CS 11 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CB3F1C45-E02B-C399-7A7C-8F87A95D05B0}"/>
              </a:ext>
            </a:extLst>
          </p:cNvPr>
          <p:cNvSpPr txBox="1"/>
          <p:nvPr/>
        </p:nvSpPr>
        <p:spPr>
          <a:xfrm>
            <a:off x="1043278" y="336389"/>
            <a:ext cx="2577093" cy="261610"/>
          </a:xfrm>
          <a:prstGeom prst="rect">
            <a:avLst/>
          </a:prstGeom>
          <a:solidFill>
            <a:srgbClr val="5A4B3E"/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bg1"/>
                </a:solidFill>
              </a:rPr>
              <a:t>Line   </a:t>
            </a:r>
            <a:r>
              <a:rPr lang="de-DE" sz="1100" b="1" dirty="0" err="1">
                <a:solidFill>
                  <a:schemeClr val="bg1"/>
                </a:solidFill>
              </a:rPr>
              <a:t>Direction</a:t>
            </a:r>
            <a:r>
              <a:rPr lang="de-DE" sz="1100" dirty="0">
                <a:solidFill>
                  <a:schemeClr val="bg1"/>
                </a:solidFill>
              </a:rPr>
              <a:t>	       </a:t>
            </a:r>
            <a:r>
              <a:rPr lang="de-DE" sz="1100" b="1" dirty="0">
                <a:solidFill>
                  <a:schemeClr val="bg1"/>
                </a:solidFill>
              </a:rPr>
              <a:t>Departure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AD9A149-4A62-B5A9-A2AC-1CB82E56A155}"/>
              </a:ext>
            </a:extLst>
          </p:cNvPr>
          <p:cNvSpPr/>
          <p:nvPr/>
        </p:nvSpPr>
        <p:spPr>
          <a:xfrm>
            <a:off x="3843644" y="343081"/>
            <a:ext cx="990220" cy="955206"/>
          </a:xfrm>
          <a:prstGeom prst="ellipse">
            <a:avLst/>
          </a:prstGeom>
          <a:solidFill>
            <a:srgbClr val="473F36"/>
          </a:solidFill>
          <a:ln>
            <a:solidFill>
              <a:srgbClr val="473F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Ecken des Rechtecks auf der gleichen Seite abrunden 1">
            <a:extLst>
              <a:ext uri="{FF2B5EF4-FFF2-40B4-BE49-F238E27FC236}">
                <a16:creationId xmlns:a16="http://schemas.microsoft.com/office/drawing/2014/main" id="{28DF7138-9C45-D14A-DF20-9942A6437487}"/>
              </a:ext>
            </a:extLst>
          </p:cNvPr>
          <p:cNvSpPr/>
          <p:nvPr/>
        </p:nvSpPr>
        <p:spPr>
          <a:xfrm>
            <a:off x="2808041" y="614713"/>
            <a:ext cx="768643" cy="254098"/>
          </a:xfrm>
          <a:prstGeom prst="round2SameRect">
            <a:avLst/>
          </a:prstGeom>
          <a:solidFill>
            <a:schemeClr val="bg2">
              <a:alpha val="7540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1</a:t>
            </a:r>
          </a:p>
        </p:txBody>
      </p:sp>
      <p:sp>
        <p:nvSpPr>
          <p:cNvPr id="99" name="Ecken des Rechtecks auf der gleichen Seite abrunden 98">
            <a:extLst>
              <a:ext uri="{FF2B5EF4-FFF2-40B4-BE49-F238E27FC236}">
                <a16:creationId xmlns:a16="http://schemas.microsoft.com/office/drawing/2014/main" id="{93F59AF9-7F23-5337-B8CB-C89689F84ACB}"/>
              </a:ext>
            </a:extLst>
          </p:cNvPr>
          <p:cNvSpPr/>
          <p:nvPr/>
        </p:nvSpPr>
        <p:spPr>
          <a:xfrm>
            <a:off x="2004229" y="607201"/>
            <a:ext cx="768642" cy="261610"/>
          </a:xfrm>
          <a:prstGeom prst="round2SameRect">
            <a:avLst/>
          </a:prstGeom>
          <a:solidFill>
            <a:srgbClr val="FFFF00">
              <a:alpha val="7540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2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8DDCA154-4752-9474-C315-A4A642E9441D}"/>
              </a:ext>
            </a:extLst>
          </p:cNvPr>
          <p:cNvSpPr txBox="1"/>
          <p:nvPr/>
        </p:nvSpPr>
        <p:spPr>
          <a:xfrm>
            <a:off x="2885359" y="929987"/>
            <a:ext cx="9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DC053"/>
                </a:solidFill>
                <a:latin typeface="+mj-lt"/>
                <a:cs typeface="Bangla MN" pitchFamily="2" charset="0"/>
              </a:rPr>
              <a:t>3 min</a:t>
            </a:r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3FF258EC-70A0-7221-1DAC-5F6AAFB59662}"/>
              </a:ext>
            </a:extLst>
          </p:cNvPr>
          <p:cNvCxnSpPr>
            <a:cxnSpLocks/>
          </p:cNvCxnSpPr>
          <p:nvPr/>
        </p:nvCxnSpPr>
        <p:spPr>
          <a:xfrm>
            <a:off x="3346112" y="4169724"/>
            <a:ext cx="2002682" cy="590972"/>
          </a:xfrm>
          <a:prstGeom prst="line">
            <a:avLst/>
          </a:prstGeom>
          <a:ln w="203200">
            <a:solidFill>
              <a:srgbClr val="FFFF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19E84EE9-0EF7-7BC0-D7D9-4001B82D9A8C}"/>
              </a:ext>
            </a:extLst>
          </p:cNvPr>
          <p:cNvSpPr/>
          <p:nvPr/>
        </p:nvSpPr>
        <p:spPr>
          <a:xfrm>
            <a:off x="3525653" y="2468807"/>
            <a:ext cx="1335017" cy="2143508"/>
          </a:xfrm>
          <a:prstGeom prst="rect">
            <a:avLst/>
          </a:prstGeom>
          <a:noFill/>
          <a:ln w="88900"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96DFD8C-5018-5ABF-B532-D6866767C74C}"/>
              </a:ext>
            </a:extLst>
          </p:cNvPr>
          <p:cNvSpPr txBox="1"/>
          <p:nvPr/>
        </p:nvSpPr>
        <p:spPr>
          <a:xfrm>
            <a:off x="3612139" y="1930779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1</a:t>
            </a:r>
          </a:p>
        </p:txBody>
      </p:sp>
      <p:pic>
        <p:nvPicPr>
          <p:cNvPr id="5" name="Grafik 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B38A38AA-A927-8C63-8E26-901A47082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901415" y="3042522"/>
            <a:ext cx="753338" cy="1907186"/>
          </a:xfrm>
          <a:prstGeom prst="rect">
            <a:avLst/>
          </a:prstGeom>
        </p:spPr>
      </p:pic>
      <p:pic>
        <p:nvPicPr>
          <p:cNvPr id="8" name="Grafik 7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E2F48B41-A603-878B-9A9C-8A2A9A14F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094332" y="3192443"/>
            <a:ext cx="663416" cy="1861382"/>
          </a:xfrm>
          <a:prstGeom prst="rect">
            <a:avLst/>
          </a:prstGeom>
        </p:spPr>
      </p:pic>
      <p:pic>
        <p:nvPicPr>
          <p:cNvPr id="29" name="Grafik 28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643334B0-8DFA-DA12-47F6-DE49621A74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6172" y="3242750"/>
            <a:ext cx="827824" cy="1618232"/>
          </a:xfrm>
          <a:prstGeom prst="rect">
            <a:avLst/>
          </a:prstGeom>
        </p:spPr>
      </p:pic>
      <p:pic>
        <p:nvPicPr>
          <p:cNvPr id="30" name="Grafik 2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042937E4-B0D6-3145-CD14-FC3BA026F3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6839" y="3226274"/>
            <a:ext cx="692087" cy="1564903"/>
          </a:xfrm>
          <a:prstGeom prst="rect">
            <a:avLst/>
          </a:prstGeom>
        </p:spPr>
      </p:pic>
      <p:pic>
        <p:nvPicPr>
          <p:cNvPr id="32" name="Grafik 3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74C883E9-17D7-972F-6B2A-B54D6A7579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2248" y="3119719"/>
            <a:ext cx="736350" cy="1721512"/>
          </a:xfrm>
          <a:prstGeom prst="rect">
            <a:avLst/>
          </a:prstGeom>
        </p:spPr>
      </p:pic>
      <p:pic>
        <p:nvPicPr>
          <p:cNvPr id="34" name="Grafik 3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19BB47B1-2727-EC9F-7E03-9B266B14F4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0016" y="3314923"/>
            <a:ext cx="663416" cy="1861385"/>
          </a:xfrm>
          <a:prstGeom prst="rect">
            <a:avLst/>
          </a:prstGeom>
        </p:spPr>
      </p:pic>
      <p:pic>
        <p:nvPicPr>
          <p:cNvPr id="36" name="Grafik 35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73000C30-50F1-FC06-9695-6B93C54C82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4037" y="3239529"/>
            <a:ext cx="614083" cy="1526263"/>
          </a:xfrm>
          <a:prstGeom prst="rect">
            <a:avLst/>
          </a:prstGeom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28E61ACC-7F16-A4E7-DE9E-EA4E959B9B8C}"/>
              </a:ext>
            </a:extLst>
          </p:cNvPr>
          <p:cNvSpPr txBox="1"/>
          <p:nvPr/>
        </p:nvSpPr>
        <p:spPr>
          <a:xfrm>
            <a:off x="513278" y="2615581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2</a:t>
            </a:r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44FC4246-05D6-B41A-20D3-1FB395778083}"/>
              </a:ext>
            </a:extLst>
          </p:cNvPr>
          <p:cNvCxnSpPr>
            <a:cxnSpLocks/>
          </p:cNvCxnSpPr>
          <p:nvPr/>
        </p:nvCxnSpPr>
        <p:spPr>
          <a:xfrm>
            <a:off x="848609" y="3532522"/>
            <a:ext cx="357517" cy="133853"/>
          </a:xfrm>
          <a:prstGeom prst="line">
            <a:avLst/>
          </a:prstGeom>
          <a:ln w="82550">
            <a:solidFill>
              <a:srgbClr val="FFFF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C011197B-AA29-F07F-355B-2C1AE4D1504A}"/>
              </a:ext>
            </a:extLst>
          </p:cNvPr>
          <p:cNvSpPr/>
          <p:nvPr/>
        </p:nvSpPr>
        <p:spPr>
          <a:xfrm>
            <a:off x="941820" y="2984913"/>
            <a:ext cx="202916" cy="600834"/>
          </a:xfrm>
          <a:prstGeom prst="rect">
            <a:avLst/>
          </a:prstGeom>
          <a:noFill/>
          <a:ln w="73025">
            <a:solidFill>
              <a:schemeClr val="accent1">
                <a:lumMod val="60000"/>
                <a:lumOff val="40000"/>
                <a:alpha val="6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4" name="Grafik 4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7F1672C8-00A1-7DD2-7FAD-022CA51E0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0009">
            <a:off x="1058394" y="3246796"/>
            <a:ext cx="201066" cy="517965"/>
          </a:xfrm>
          <a:prstGeom prst="rect">
            <a:avLst/>
          </a:prstGeom>
        </p:spPr>
      </p:pic>
      <p:pic>
        <p:nvPicPr>
          <p:cNvPr id="45" name="Grafik 4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FF04BDCB-0643-7609-FA6F-44A3B6647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65060" y="3203050"/>
            <a:ext cx="192417" cy="539874"/>
          </a:xfrm>
          <a:prstGeom prst="rect">
            <a:avLst/>
          </a:prstGeom>
        </p:spPr>
      </p:pic>
      <p:pic>
        <p:nvPicPr>
          <p:cNvPr id="46" name="Grafik 45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52C55819-DCBC-F1FB-8AD9-72FE3520CA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8145">
            <a:off x="1083484" y="3349451"/>
            <a:ext cx="205126" cy="454313"/>
          </a:xfrm>
          <a:prstGeom prst="rect">
            <a:avLst/>
          </a:prstGeom>
        </p:spPr>
      </p:pic>
      <p:pic>
        <p:nvPicPr>
          <p:cNvPr id="47" name="Grafik 4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CF52C147-60B7-D3F2-E09D-A48EDBFE76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087" y="3275797"/>
            <a:ext cx="218078" cy="493103"/>
          </a:xfrm>
          <a:prstGeom prst="rect">
            <a:avLst/>
          </a:prstGeom>
        </p:spPr>
      </p:pic>
      <p:sp>
        <p:nvSpPr>
          <p:cNvPr id="51" name="Freihandform 50">
            <a:extLst>
              <a:ext uri="{FF2B5EF4-FFF2-40B4-BE49-F238E27FC236}">
                <a16:creationId xmlns:a16="http://schemas.microsoft.com/office/drawing/2014/main" id="{B666F09C-13B8-E7D8-6D17-F6A674110AA4}"/>
              </a:ext>
            </a:extLst>
          </p:cNvPr>
          <p:cNvSpPr/>
          <p:nvPr/>
        </p:nvSpPr>
        <p:spPr>
          <a:xfrm>
            <a:off x="1219200" y="2647950"/>
            <a:ext cx="2228850" cy="1428750"/>
          </a:xfrm>
          <a:custGeom>
            <a:avLst/>
            <a:gdLst>
              <a:gd name="csX0" fmla="*/ 19050 w 2228850"/>
              <a:gd name="csY0" fmla="*/ 400050 h 1428750"/>
              <a:gd name="csX1" fmla="*/ 2228850 w 2228850"/>
              <a:gd name="csY1" fmla="*/ 0 h 1428750"/>
              <a:gd name="csX2" fmla="*/ 2209800 w 2228850"/>
              <a:gd name="csY2" fmla="*/ 1428750 h 1428750"/>
              <a:gd name="csX3" fmla="*/ 0 w 2228850"/>
              <a:gd name="csY3" fmla="*/ 895350 h 1428750"/>
              <a:gd name="csX4" fmla="*/ 19050 w 2228850"/>
              <a:gd name="csY4" fmla="*/ 400050 h 14287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228850" h="1428750">
                <a:moveTo>
                  <a:pt x="19050" y="400050"/>
                </a:moveTo>
                <a:lnTo>
                  <a:pt x="2228850" y="0"/>
                </a:lnTo>
                <a:lnTo>
                  <a:pt x="2209800" y="1428750"/>
                </a:lnTo>
                <a:lnTo>
                  <a:pt x="0" y="895350"/>
                </a:lnTo>
                <a:lnTo>
                  <a:pt x="19050" y="400050"/>
                </a:lnTo>
                <a:close/>
              </a:path>
            </a:pathLst>
          </a:custGeom>
          <a:solidFill>
            <a:schemeClr val="bg2">
              <a:alpha val="511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36D821BB-0F5B-A72B-805B-CEF24CE70A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907431" y="3168497"/>
            <a:ext cx="860755" cy="1682609"/>
          </a:xfrm>
          <a:prstGeom prst="rect">
            <a:avLst/>
          </a:prstGeom>
        </p:spPr>
      </p:pic>
      <p:pic>
        <p:nvPicPr>
          <p:cNvPr id="48" name="Grafik 47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A7051C86-9050-344D-BFFD-65BB4BB806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3727" y="3233376"/>
            <a:ext cx="179708" cy="479221"/>
          </a:xfrm>
          <a:prstGeom prst="rect">
            <a:avLst/>
          </a:prstGeom>
        </p:spPr>
      </p:pic>
      <p:pic>
        <p:nvPicPr>
          <p:cNvPr id="9" name="Grafik 8" descr="Ein Bild, das Entwurf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16317576-DFAF-1152-4785-A7E3AF541A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3280" y="2970685"/>
            <a:ext cx="1470415" cy="2205623"/>
          </a:xfrm>
          <a:prstGeom prst="rect">
            <a:avLst/>
          </a:prstGeom>
        </p:spPr>
      </p:pic>
      <p:sp>
        <p:nvSpPr>
          <p:cNvPr id="52" name="Freihandform 51">
            <a:extLst>
              <a:ext uri="{FF2B5EF4-FFF2-40B4-BE49-F238E27FC236}">
                <a16:creationId xmlns:a16="http://schemas.microsoft.com/office/drawing/2014/main" id="{9683C927-D639-5CA5-76B1-7DDBE02AC3B2}"/>
              </a:ext>
            </a:extLst>
          </p:cNvPr>
          <p:cNvSpPr/>
          <p:nvPr/>
        </p:nvSpPr>
        <p:spPr>
          <a:xfrm>
            <a:off x="4991100" y="1447800"/>
            <a:ext cx="4914900" cy="4095750"/>
          </a:xfrm>
          <a:custGeom>
            <a:avLst/>
            <a:gdLst>
              <a:gd name="csX0" fmla="*/ 0 w 4914900"/>
              <a:gd name="csY0" fmla="*/ 971550 h 4095750"/>
              <a:gd name="csX1" fmla="*/ 0 w 4914900"/>
              <a:gd name="csY1" fmla="*/ 971550 h 4095750"/>
              <a:gd name="csX2" fmla="*/ 381000 w 4914900"/>
              <a:gd name="csY2" fmla="*/ 857250 h 4095750"/>
              <a:gd name="csX3" fmla="*/ 4914900 w 4914900"/>
              <a:gd name="csY3" fmla="*/ 0 h 4095750"/>
              <a:gd name="csX4" fmla="*/ 4914900 w 4914900"/>
              <a:gd name="csY4" fmla="*/ 4095750 h 4095750"/>
              <a:gd name="csX5" fmla="*/ 95250 w 4914900"/>
              <a:gd name="csY5" fmla="*/ 3048000 h 4095750"/>
              <a:gd name="csX6" fmla="*/ 0 w 4914900"/>
              <a:gd name="csY6" fmla="*/ 971550 h 40957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4914900" h="4095750">
                <a:moveTo>
                  <a:pt x="0" y="971550"/>
                </a:moveTo>
                <a:lnTo>
                  <a:pt x="0" y="971550"/>
                </a:lnTo>
                <a:lnTo>
                  <a:pt x="381000" y="857250"/>
                </a:lnTo>
                <a:lnTo>
                  <a:pt x="4914900" y="0"/>
                </a:lnTo>
                <a:lnTo>
                  <a:pt x="4914900" y="4095750"/>
                </a:lnTo>
                <a:lnTo>
                  <a:pt x="95250" y="3048000"/>
                </a:lnTo>
                <a:lnTo>
                  <a:pt x="0" y="971550"/>
                </a:lnTo>
                <a:close/>
              </a:path>
            </a:pathLst>
          </a:custGeom>
          <a:solidFill>
            <a:schemeClr val="bg2">
              <a:alpha val="5669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7" name="Grafik 3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F2B961C9-2955-9CB6-5F3B-AB3BC80EF9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4595" y="3303272"/>
            <a:ext cx="696880" cy="1764254"/>
          </a:xfrm>
          <a:prstGeom prst="rect">
            <a:avLst/>
          </a:prstGeom>
        </p:spPr>
      </p:pic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4470CBE8-7D68-C767-7A2A-8E7980C71848}"/>
              </a:ext>
            </a:extLst>
          </p:cNvPr>
          <p:cNvGrpSpPr/>
          <p:nvPr/>
        </p:nvGrpSpPr>
        <p:grpSpPr>
          <a:xfrm>
            <a:off x="3859379" y="3986253"/>
            <a:ext cx="2396234" cy="2544266"/>
            <a:chOff x="4097642" y="4468200"/>
            <a:chExt cx="1879332" cy="2053170"/>
          </a:xfrm>
        </p:grpSpPr>
        <p:pic>
          <p:nvPicPr>
            <p:cNvPr id="104" name="Grafik 103" descr="Ein Bild, das Text, Handy, Gerät, Person enthält.&#10;&#10;KI-generierte Inhalte können fehlerhaft sein.">
              <a:extLst>
                <a:ext uri="{FF2B5EF4-FFF2-40B4-BE49-F238E27FC236}">
                  <a16:creationId xmlns:a16="http://schemas.microsoft.com/office/drawing/2014/main" id="{6BE1AA4F-2F56-A51F-6D47-B62B4F46F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344" b="99512" l="4688" r="92578">
                          <a14:foregroundMark x1="39063" y1="12305" x2="33496" y2="7129"/>
                          <a14:foregroundMark x1="33496" y1="7129" x2="40527" y2="4199"/>
                          <a14:foregroundMark x1="40527" y1="4199" x2="52148" y2="3711"/>
                          <a14:foregroundMark x1="52148" y1="3711" x2="60254" y2="3711"/>
                          <a14:foregroundMark x1="60254" y1="3711" x2="67188" y2="7520"/>
                          <a14:foregroundMark x1="67188" y1="7520" x2="66797" y2="66504"/>
                          <a14:foregroundMark x1="66797" y1="66504" x2="65332" y2="82031"/>
                          <a14:foregroundMark x1="65332" y1="82031" x2="38965" y2="82031"/>
                          <a14:foregroundMark x1="38965" y1="82031" x2="33594" y2="76367"/>
                          <a14:foregroundMark x1="33594" y1="76367" x2="32910" y2="6152"/>
                          <a14:foregroundMark x1="31445" y1="77148" x2="37695" y2="82910"/>
                          <a14:foregroundMark x1="37695" y1="82910" x2="43359" y2="82910"/>
                          <a14:foregroundMark x1="63574" y1="82617" x2="68652" y2="76172"/>
                          <a14:foregroundMark x1="68652" y1="76172" x2="68164" y2="21484"/>
                          <a14:foregroundMark x1="31738" y1="6738" x2="39453" y2="3125"/>
                          <a14:foregroundMark x1="39453" y1="3125" x2="55664" y2="3418"/>
                          <a14:foregroundMark x1="55664" y1="3418" x2="63379" y2="3125"/>
                          <a14:foregroundMark x1="63379" y1="3125" x2="64746" y2="3125"/>
                          <a14:foregroundMark x1="41797" y1="2832" x2="49609" y2="3125"/>
                          <a14:foregroundMark x1="49609" y1="3125" x2="57617" y2="2734"/>
                          <a14:foregroundMark x1="57617" y1="2734" x2="64746" y2="2832"/>
                          <a14:foregroundMark x1="65039" y1="2539" x2="65039" y2="2539"/>
                          <a14:foregroundMark x1="15820" y1="67676" x2="12500" y2="94531"/>
                          <a14:foregroundMark x1="12500" y1="94531" x2="16504" y2="83887"/>
                          <a14:foregroundMark x1="16504" y1="83887" x2="15430" y2="94922"/>
                          <a14:foregroundMark x1="15430" y1="94922" x2="25195" y2="82227"/>
                          <a14:foregroundMark x1="25195" y1="82227" x2="25684" y2="94336"/>
                          <a14:foregroundMark x1="25684" y1="94336" x2="33301" y2="93848"/>
                          <a14:foregroundMark x1="33301" y1="93848" x2="38770" y2="91504"/>
                          <a14:foregroundMark x1="11523" y1="60645" x2="9668" y2="68848"/>
                          <a14:foregroundMark x1="9668" y1="68848" x2="10645" y2="83887"/>
                          <a14:foregroundMark x1="10645" y1="83887" x2="8398" y2="92773"/>
                          <a14:foregroundMark x1="8398" y1="92773" x2="15430" y2="95508"/>
                          <a14:foregroundMark x1="15430" y1="95508" x2="24805" y2="93848"/>
                          <a14:foregroundMark x1="24805" y1="93848" x2="33789" y2="94531"/>
                          <a14:foregroundMark x1="33789" y1="94531" x2="40918" y2="93164"/>
                          <a14:foregroundMark x1="40918" y1="93164" x2="36523" y2="98926"/>
                          <a14:foregroundMark x1="36523" y1="98926" x2="35059" y2="99707"/>
                          <a14:foregroundMark x1="11816" y1="96387" x2="4785" y2="99121"/>
                          <a14:foregroundMark x1="4785" y1="99121" x2="10059" y2="94531"/>
                          <a14:foregroundMark x1="87109" y1="71582" x2="86426" y2="81445"/>
                          <a14:foregroundMark x1="86426" y1="81445" x2="89453" y2="74707"/>
                          <a14:foregroundMark x1="89453" y1="74707" x2="89258" y2="67480"/>
                          <a14:foregroundMark x1="89258" y1="67480" x2="89258" y2="83887"/>
                          <a14:foregroundMark x1="89258" y1="83887" x2="92578" y2="93945"/>
                          <a14:foregroundMark x1="89551" y1="75000" x2="89258" y2="82324"/>
                          <a14:foregroundMark x1="89258" y1="82324" x2="89258" y2="65820"/>
                          <a14:foregroundMark x1="89258" y1="65820" x2="89551" y2="83203"/>
                          <a14:foregroundMark x1="89258" y1="63965" x2="89746" y2="71387"/>
                          <a14:foregroundMark x1="89746" y1="71387" x2="89551" y2="612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8363" y="4696603"/>
              <a:ext cx="1824767" cy="1824767"/>
            </a:xfrm>
            <a:prstGeom prst="rect">
              <a:avLst/>
            </a:prstGeom>
          </p:spPr>
        </p:pic>
        <p:pic>
          <p:nvPicPr>
            <p:cNvPr id="110" name="Grafik 109" descr="Ein Bild, das Text, Handy, Gerät, Elektronisches Gerät enthält.&#10;&#10;KI-generierte Inhalte können fehlerhaft sein.">
              <a:extLst>
                <a:ext uri="{FF2B5EF4-FFF2-40B4-BE49-F238E27FC236}">
                  <a16:creationId xmlns:a16="http://schemas.microsoft.com/office/drawing/2014/main" id="{31F19BF8-6F0D-173D-9518-E81D0F685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961" b="90039" l="9961" r="89941">
                          <a14:foregroundMark x1="35339" y1="89689" x2="42676" y2="90039"/>
                          <a14:foregroundMark x1="34473" y1="89648" x2="35339" y2="89689"/>
                          <a14:foregroundMark x1="42676" y1="90039" x2="44391" y2="89816"/>
                          <a14:foregroundMark x1="66686" y1="86070" x2="67480" y2="85742"/>
                          <a14:foregroundMark x1="32747" y1="15472" x2="32623" y2="16281"/>
                          <a14:foregroundMark x1="30371" y1="38691" x2="30371" y2="42676"/>
                          <a14:foregroundMark x1="38477" y1="17383" x2="39648" y2="16504"/>
                          <a14:foregroundMark x1="35547" y1="17578" x2="37988" y2="17578"/>
                          <a14:foregroundMark x1="60352" y1="18164" x2="65527" y2="21973"/>
                          <a14:foregroundMark x1="65527" y1="21973" x2="65820" y2="20117"/>
                          <a14:foregroundMark x1="62012" y1="18164" x2="62012" y2="16797"/>
                          <a14:foregroundMark x1="60352" y1="17090" x2="62305" y2="16504"/>
                          <a14:foregroundMark x1="61426" y1="17090" x2="61230" y2="16504"/>
                          <a14:foregroundMark x1="62793" y1="17383" x2="58984" y2="16797"/>
                          <a14:foregroundMark x1="62305" y1="17090" x2="65527" y2="20117"/>
                          <a14:foregroundMark x1="64453" y1="17578" x2="65820" y2="18164"/>
                          <a14:foregroundMark x1="63086" y1="16016" x2="62793" y2="16797"/>
                          <a14:foregroundMark x1="65039" y1="18164" x2="66113" y2="19238"/>
                          <a14:foregroundMark x1="65527" y1="19824" x2="66699" y2="20898"/>
                          <a14:foregroundMark x1="62793" y1="79395" x2="63672" y2="87012"/>
                          <a14:foregroundMark x1="63672" y1="87012" x2="66113" y2="78516"/>
                          <a14:foregroundMark x1="62793" y1="88086" x2="66113" y2="84863"/>
                          <a14:foregroundMark x1="62305" y1="87891" x2="61719" y2="87598"/>
                          <a14:foregroundMark x1="64746" y1="85938" x2="65820" y2="84863"/>
                          <a14:foregroundMark x1="63379" y1="86523" x2="65820" y2="85645"/>
                          <a14:foregroundMark x1="65039" y1="86523" x2="66406" y2="75293"/>
                          <a14:foregroundMark x1="65820" y1="85156" x2="66699" y2="85156"/>
                          <a14:foregroundMark x1="63379" y1="87598" x2="62305" y2="87305"/>
                          <a14:foregroundMark x1="65527" y1="82422" x2="66113" y2="78027"/>
                          <a14:foregroundMark x1="66406" y1="80469" x2="65527" y2="77148"/>
                          <a14:foregroundMark x1="65820" y1="84277" x2="65820" y2="77344"/>
                          <a14:foregroundMark x1="65820" y1="77344" x2="65820" y2="83789"/>
                          <a14:foregroundMark x1="65820" y1="83789" x2="65820" y2="83789"/>
                          <a14:backgroundMark x1="45020" y1="15137" x2="54395" y2="16504"/>
                          <a14:backgroundMark x1="54395" y1="16504" x2="58650" y2="16221"/>
                          <a14:backgroundMark x1="66818" y1="20894" x2="68652" y2="26855"/>
                          <a14:backgroundMark x1="66835" y1="74478" x2="66726" y2="77344"/>
                          <a14:backgroundMark x1="68652" y1="26855" x2="66856" y2="73934"/>
                          <a14:backgroundMark x1="61770" y1="87703" x2="58789" y2="88965"/>
                          <a14:backgroundMark x1="58789" y1="88965" x2="34766" y2="88086"/>
                          <a14:backgroundMark x1="34766" y1="88086" x2="31934" y2="80273"/>
                          <a14:backgroundMark x1="31934" y1="80273" x2="33496" y2="16602"/>
                          <a14:backgroundMark x1="39736" y1="16310" x2="50195" y2="15820"/>
                          <a14:backgroundMark x1="33496" y1="16602" x2="38944" y2="16347"/>
                          <a14:backgroundMark x1="50195" y1="15820" x2="43750" y2="16797"/>
                          <a14:backgroundMark x1="43750" y1="16797" x2="50879" y2="17773"/>
                          <a14:backgroundMark x1="50879" y1="17773" x2="59073" y2="16948"/>
                          <a14:backgroundMark x1="66681" y1="19176" x2="68066" y2="20898"/>
                          <a14:backgroundMark x1="38770" y1="14844" x2="63965" y2="12402"/>
                          <a14:backgroundMark x1="63965" y1="12402" x2="24805" y2="14453"/>
                          <a14:backgroundMark x1="24805" y1="14453" x2="31543" y2="16211"/>
                          <a14:backgroundMark x1="31543" y1="16211" x2="30078" y2="38672"/>
                          <a14:backgroundMark x1="29785" y1="41699" x2="29785" y2="356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7642" y="4468200"/>
              <a:ext cx="1879332" cy="1966259"/>
            </a:xfrm>
            <a:prstGeom prst="rect">
              <a:avLst/>
            </a:prstGeom>
          </p:spPr>
        </p:pic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66334468-8C7B-41B6-AC03-455FA9216BD1}"/>
                </a:ext>
              </a:extLst>
            </p:cNvPr>
            <p:cNvSpPr/>
            <p:nvPr/>
          </p:nvSpPr>
          <p:spPr>
            <a:xfrm>
              <a:off x="4755493" y="4857122"/>
              <a:ext cx="570312" cy="1250752"/>
            </a:xfrm>
            <a:prstGeom prst="rect">
              <a:avLst/>
            </a:prstGeom>
            <a:solidFill>
              <a:srgbClr val="D1D4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B052EB9C-1138-291A-C04E-B20CF69CF639}"/>
              </a:ext>
            </a:extLst>
          </p:cNvPr>
          <p:cNvSpPr txBox="1"/>
          <p:nvPr/>
        </p:nvSpPr>
        <p:spPr>
          <a:xfrm>
            <a:off x="4637236" y="4524959"/>
            <a:ext cx="93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Discounts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2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10%</a:t>
            </a:r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4D6DC81C-43D1-96D8-1733-A84A71BB936D}"/>
              </a:ext>
            </a:extLst>
          </p:cNvPr>
          <p:cNvSpPr/>
          <p:nvPr/>
        </p:nvSpPr>
        <p:spPr>
          <a:xfrm>
            <a:off x="4687175" y="4783330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9AF458AA-A50D-9874-8B87-11BE7374C664}"/>
              </a:ext>
            </a:extLst>
          </p:cNvPr>
          <p:cNvSpPr txBox="1"/>
          <p:nvPr/>
        </p:nvSpPr>
        <p:spPr>
          <a:xfrm>
            <a:off x="4648679" y="5366778"/>
            <a:ext cx="93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1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0%</a:t>
            </a:r>
          </a:p>
        </p:txBody>
      </p:sp>
      <p:sp>
        <p:nvSpPr>
          <p:cNvPr id="147" name="Abgerundetes Rechteck 146">
            <a:extLst>
              <a:ext uri="{FF2B5EF4-FFF2-40B4-BE49-F238E27FC236}">
                <a16:creationId xmlns:a16="http://schemas.microsoft.com/office/drawing/2014/main" id="{8B44638F-2408-5CE2-4D38-013AA2E194CD}"/>
              </a:ext>
            </a:extLst>
          </p:cNvPr>
          <p:cNvSpPr/>
          <p:nvPr/>
        </p:nvSpPr>
        <p:spPr>
          <a:xfrm>
            <a:off x="4677877" y="5375373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3477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0FC57-890D-4078-37A1-80E4B36DC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F31A30E-44A3-80D2-AAAD-83830A8583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22"/>
          <a:stretch>
            <a:fillRect/>
          </a:stretch>
        </p:blipFill>
        <p:spPr>
          <a:xfrm>
            <a:off x="1" y="13213"/>
            <a:ext cx="9944100" cy="6489904"/>
          </a:xfrm>
          <a:prstGeom prst="rect">
            <a:avLst/>
          </a:prstGeom>
        </p:spPr>
      </p:pic>
      <p:pic>
        <p:nvPicPr>
          <p:cNvPr id="31" name="Grafik 30" descr="Ein Bild, das Text, Uhr, Wanduhr, Im Haus enthält.&#10;&#10;KI-generierte Inhalte können fehlerhaft sein.">
            <a:extLst>
              <a:ext uri="{FF2B5EF4-FFF2-40B4-BE49-F238E27FC236}">
                <a16:creationId xmlns:a16="http://schemas.microsoft.com/office/drawing/2014/main" id="{6C86EDFA-E831-A321-35E4-586C326517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57" t="27521" r="14750" b="30075"/>
          <a:stretch>
            <a:fillRect/>
          </a:stretch>
        </p:blipFill>
        <p:spPr>
          <a:xfrm>
            <a:off x="848609" y="237249"/>
            <a:ext cx="4158612" cy="129142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825B8DB-26F5-2D75-76D8-A9052145C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71" y="623915"/>
            <a:ext cx="825863" cy="657311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554C4293-5D1B-BA67-4A01-902021D97616}"/>
              </a:ext>
            </a:extLst>
          </p:cNvPr>
          <p:cNvSpPr txBox="1"/>
          <p:nvPr/>
        </p:nvSpPr>
        <p:spPr>
          <a:xfrm>
            <a:off x="388445" y="-1196400"/>
            <a:ext cx="528973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68" dirty="0"/>
              <a:t>CS 12 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1913D200-29F1-8C57-6B06-45BA5FDEA9AA}"/>
              </a:ext>
            </a:extLst>
          </p:cNvPr>
          <p:cNvSpPr txBox="1"/>
          <p:nvPr/>
        </p:nvSpPr>
        <p:spPr>
          <a:xfrm>
            <a:off x="1043278" y="336389"/>
            <a:ext cx="2577093" cy="261610"/>
          </a:xfrm>
          <a:prstGeom prst="rect">
            <a:avLst/>
          </a:prstGeom>
          <a:solidFill>
            <a:srgbClr val="5A4B3E"/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bg1"/>
                </a:solidFill>
              </a:rPr>
              <a:t>Line   </a:t>
            </a:r>
            <a:r>
              <a:rPr lang="de-DE" sz="1100" b="1" dirty="0" err="1">
                <a:solidFill>
                  <a:schemeClr val="bg1"/>
                </a:solidFill>
              </a:rPr>
              <a:t>Direction</a:t>
            </a:r>
            <a:r>
              <a:rPr lang="de-DE" sz="1100" dirty="0">
                <a:solidFill>
                  <a:schemeClr val="bg1"/>
                </a:solidFill>
              </a:rPr>
              <a:t>	       </a:t>
            </a:r>
            <a:r>
              <a:rPr lang="de-DE" sz="1100" b="1" dirty="0">
                <a:solidFill>
                  <a:schemeClr val="bg1"/>
                </a:solidFill>
              </a:rPr>
              <a:t>Departure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5CF9F27-CA91-BFB0-25C7-576A37DA647B}"/>
              </a:ext>
            </a:extLst>
          </p:cNvPr>
          <p:cNvSpPr/>
          <p:nvPr/>
        </p:nvSpPr>
        <p:spPr>
          <a:xfrm>
            <a:off x="3843644" y="343081"/>
            <a:ext cx="990220" cy="955206"/>
          </a:xfrm>
          <a:prstGeom prst="ellipse">
            <a:avLst/>
          </a:prstGeom>
          <a:solidFill>
            <a:srgbClr val="473F36"/>
          </a:solidFill>
          <a:ln>
            <a:solidFill>
              <a:srgbClr val="473F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Ecken des Rechtecks auf der gleichen Seite abrunden 1">
            <a:extLst>
              <a:ext uri="{FF2B5EF4-FFF2-40B4-BE49-F238E27FC236}">
                <a16:creationId xmlns:a16="http://schemas.microsoft.com/office/drawing/2014/main" id="{33D7B74F-7ACE-8B56-CBA7-6FC68CAFA005}"/>
              </a:ext>
            </a:extLst>
          </p:cNvPr>
          <p:cNvSpPr/>
          <p:nvPr/>
        </p:nvSpPr>
        <p:spPr>
          <a:xfrm>
            <a:off x="2808041" y="614713"/>
            <a:ext cx="768643" cy="254098"/>
          </a:xfrm>
          <a:prstGeom prst="round2SameRect">
            <a:avLst/>
          </a:prstGeom>
          <a:solidFill>
            <a:schemeClr val="bg2">
              <a:alpha val="7540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2</a:t>
            </a:r>
          </a:p>
        </p:txBody>
      </p:sp>
      <p:sp>
        <p:nvSpPr>
          <p:cNvPr id="99" name="Ecken des Rechtecks auf der gleichen Seite abrunden 98">
            <a:extLst>
              <a:ext uri="{FF2B5EF4-FFF2-40B4-BE49-F238E27FC236}">
                <a16:creationId xmlns:a16="http://schemas.microsoft.com/office/drawing/2014/main" id="{DC4ACA2E-DF35-A77D-7382-48DE6DA9D828}"/>
              </a:ext>
            </a:extLst>
          </p:cNvPr>
          <p:cNvSpPr/>
          <p:nvPr/>
        </p:nvSpPr>
        <p:spPr>
          <a:xfrm>
            <a:off x="2004229" y="607201"/>
            <a:ext cx="768642" cy="261610"/>
          </a:xfrm>
          <a:prstGeom prst="round2SameRect">
            <a:avLst/>
          </a:prstGeom>
          <a:solidFill>
            <a:srgbClr val="FF0000">
              <a:alpha val="7540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1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752A968F-1648-0821-90A6-E02767971662}"/>
              </a:ext>
            </a:extLst>
          </p:cNvPr>
          <p:cNvSpPr txBox="1"/>
          <p:nvPr/>
        </p:nvSpPr>
        <p:spPr>
          <a:xfrm>
            <a:off x="2885359" y="929987"/>
            <a:ext cx="9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DC053"/>
                </a:solidFill>
                <a:latin typeface="+mj-lt"/>
                <a:cs typeface="Bangla MN" pitchFamily="2" charset="0"/>
              </a:rPr>
              <a:t>8 min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53AAEC1-9296-E681-C160-995D3D33E29C}"/>
              </a:ext>
            </a:extLst>
          </p:cNvPr>
          <p:cNvSpPr txBox="1"/>
          <p:nvPr/>
        </p:nvSpPr>
        <p:spPr>
          <a:xfrm>
            <a:off x="1669238" y="2458357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1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C1509CC1-96CB-5A00-5A54-A50DCF4BAB41}"/>
              </a:ext>
            </a:extLst>
          </p:cNvPr>
          <p:cNvCxnSpPr>
            <a:cxnSpLocks/>
          </p:cNvCxnSpPr>
          <p:nvPr/>
        </p:nvCxnSpPr>
        <p:spPr>
          <a:xfrm>
            <a:off x="1810635" y="3808507"/>
            <a:ext cx="754056" cy="177746"/>
          </a:xfrm>
          <a:prstGeom prst="line">
            <a:avLst/>
          </a:prstGeom>
          <a:ln w="130175">
            <a:solidFill>
              <a:schemeClr val="bg2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8A09C551-9E60-3B09-E451-3E1B4DB2182C}"/>
              </a:ext>
            </a:extLst>
          </p:cNvPr>
          <p:cNvSpPr/>
          <p:nvPr/>
        </p:nvSpPr>
        <p:spPr>
          <a:xfrm>
            <a:off x="1939022" y="2851061"/>
            <a:ext cx="497281" cy="1066638"/>
          </a:xfrm>
          <a:prstGeom prst="rect">
            <a:avLst/>
          </a:prstGeom>
          <a:noFill/>
          <a:ln w="73025">
            <a:solidFill>
              <a:schemeClr val="accent1">
                <a:lumMod val="60000"/>
                <a:lumOff val="40000"/>
                <a:alpha val="6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EE1D7F5B-0E51-D98D-FCF3-5C65EE3E98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0009">
            <a:off x="2032212" y="3153472"/>
            <a:ext cx="361776" cy="931969"/>
          </a:xfrm>
          <a:prstGeom prst="rect">
            <a:avLst/>
          </a:prstGeom>
        </p:spPr>
      </p:pic>
      <p:pic>
        <p:nvPicPr>
          <p:cNvPr id="11" name="Grafik 10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C8EFF2B4-2505-49D4-38F2-6937D9965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874839" y="3107061"/>
            <a:ext cx="346215" cy="971392"/>
          </a:xfrm>
          <a:prstGeom prst="rect">
            <a:avLst/>
          </a:prstGeom>
        </p:spPr>
      </p:pic>
      <p:pic>
        <p:nvPicPr>
          <p:cNvPr id="12" name="Grafik 1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34999ECC-D14E-9C27-7B57-39975C023E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8145">
            <a:off x="2131454" y="3361034"/>
            <a:ext cx="369082" cy="817443"/>
          </a:xfrm>
          <a:prstGeom prst="rect">
            <a:avLst/>
          </a:prstGeom>
        </p:spPr>
      </p:pic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AFF9BAF-9E28-D546-13F9-7E199F357B4C}"/>
              </a:ext>
            </a:extLst>
          </p:cNvPr>
          <p:cNvCxnSpPr>
            <a:cxnSpLocks/>
          </p:cNvCxnSpPr>
          <p:nvPr/>
        </p:nvCxnSpPr>
        <p:spPr>
          <a:xfrm>
            <a:off x="3616145" y="4239913"/>
            <a:ext cx="1510115" cy="345233"/>
          </a:xfrm>
          <a:prstGeom prst="line">
            <a:avLst/>
          </a:prstGeom>
          <a:ln w="225425">
            <a:solidFill>
              <a:srgbClr val="00B05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7E54134A-78D3-07A9-FD71-98368BE4B1F4}"/>
              </a:ext>
            </a:extLst>
          </p:cNvPr>
          <p:cNvSpPr/>
          <p:nvPr/>
        </p:nvSpPr>
        <p:spPr>
          <a:xfrm>
            <a:off x="3722300" y="2306258"/>
            <a:ext cx="1163126" cy="2261232"/>
          </a:xfrm>
          <a:prstGeom prst="rect">
            <a:avLst/>
          </a:prstGeom>
          <a:noFill/>
          <a:ln w="88900"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67B742A-1B80-FDB1-7FE5-91D57C66BDB1}"/>
              </a:ext>
            </a:extLst>
          </p:cNvPr>
          <p:cNvSpPr txBox="1"/>
          <p:nvPr/>
        </p:nvSpPr>
        <p:spPr>
          <a:xfrm>
            <a:off x="3722300" y="1852081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2</a:t>
            </a:r>
          </a:p>
        </p:txBody>
      </p:sp>
      <p:sp>
        <p:nvSpPr>
          <p:cNvPr id="50" name="Freihandform 49">
            <a:extLst>
              <a:ext uri="{FF2B5EF4-FFF2-40B4-BE49-F238E27FC236}">
                <a16:creationId xmlns:a16="http://schemas.microsoft.com/office/drawing/2014/main" id="{2D431E0B-DD0B-FA5F-AE56-1BD97D7A766E}"/>
              </a:ext>
            </a:extLst>
          </p:cNvPr>
          <p:cNvSpPr/>
          <p:nvPr/>
        </p:nvSpPr>
        <p:spPr>
          <a:xfrm>
            <a:off x="895350" y="2952750"/>
            <a:ext cx="971550" cy="762000"/>
          </a:xfrm>
          <a:custGeom>
            <a:avLst/>
            <a:gdLst>
              <a:gd name="csX0" fmla="*/ 19050 w 971550"/>
              <a:gd name="csY0" fmla="*/ 171450 h 762000"/>
              <a:gd name="csX1" fmla="*/ 971550 w 971550"/>
              <a:gd name="csY1" fmla="*/ 0 h 762000"/>
              <a:gd name="csX2" fmla="*/ 971550 w 971550"/>
              <a:gd name="csY2" fmla="*/ 762000 h 762000"/>
              <a:gd name="csX3" fmla="*/ 0 w 971550"/>
              <a:gd name="csY3" fmla="*/ 533400 h 762000"/>
              <a:gd name="csX4" fmla="*/ 19050 w 971550"/>
              <a:gd name="csY4" fmla="*/ 171450 h 762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971550" h="762000">
                <a:moveTo>
                  <a:pt x="19050" y="171450"/>
                </a:moveTo>
                <a:lnTo>
                  <a:pt x="971550" y="0"/>
                </a:lnTo>
                <a:lnTo>
                  <a:pt x="971550" y="762000"/>
                </a:lnTo>
                <a:lnTo>
                  <a:pt x="0" y="533400"/>
                </a:lnTo>
                <a:lnTo>
                  <a:pt x="19050" y="171450"/>
                </a:lnTo>
                <a:close/>
              </a:path>
            </a:pathLst>
          </a:cu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Freihandform 50">
            <a:extLst>
              <a:ext uri="{FF2B5EF4-FFF2-40B4-BE49-F238E27FC236}">
                <a16:creationId xmlns:a16="http://schemas.microsoft.com/office/drawing/2014/main" id="{3F99716A-6401-0059-C978-B25104B5D16E}"/>
              </a:ext>
            </a:extLst>
          </p:cNvPr>
          <p:cNvSpPr/>
          <p:nvPr/>
        </p:nvSpPr>
        <p:spPr>
          <a:xfrm>
            <a:off x="2514600" y="2609850"/>
            <a:ext cx="1123950" cy="1524000"/>
          </a:xfrm>
          <a:custGeom>
            <a:avLst/>
            <a:gdLst>
              <a:gd name="csX0" fmla="*/ 0 w 1123950"/>
              <a:gd name="csY0" fmla="*/ 209550 h 1524000"/>
              <a:gd name="csX1" fmla="*/ 1104900 w 1123950"/>
              <a:gd name="csY1" fmla="*/ 0 h 1524000"/>
              <a:gd name="csX2" fmla="*/ 1123950 w 1123950"/>
              <a:gd name="csY2" fmla="*/ 1524000 h 1524000"/>
              <a:gd name="csX3" fmla="*/ 19050 w 1123950"/>
              <a:gd name="csY3" fmla="*/ 1257300 h 1524000"/>
              <a:gd name="csX4" fmla="*/ 0 w 1123950"/>
              <a:gd name="csY4" fmla="*/ 209550 h 1524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123950" h="1524000">
                <a:moveTo>
                  <a:pt x="0" y="209550"/>
                </a:moveTo>
                <a:lnTo>
                  <a:pt x="1104900" y="0"/>
                </a:lnTo>
                <a:lnTo>
                  <a:pt x="1123950" y="1524000"/>
                </a:lnTo>
                <a:lnTo>
                  <a:pt x="19050" y="1257300"/>
                </a:lnTo>
                <a:lnTo>
                  <a:pt x="0" y="209550"/>
                </a:lnTo>
                <a:close/>
              </a:path>
            </a:pathLst>
          </a:custGeom>
          <a:solidFill>
            <a:schemeClr val="bg2">
              <a:alpha val="5096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84AE759E-F15D-6857-C51B-D3659906B1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6862" y="3258165"/>
            <a:ext cx="392386" cy="887236"/>
          </a:xfrm>
          <a:prstGeom prst="rect">
            <a:avLst/>
          </a:prstGeom>
        </p:spPr>
      </p:pic>
      <p:pic>
        <p:nvPicPr>
          <p:cNvPr id="14" name="Grafik 1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46C3E9E8-3CAF-3ED7-45BA-DE2B789EB1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2113" y="3290020"/>
            <a:ext cx="323347" cy="862258"/>
          </a:xfrm>
          <a:prstGeom prst="rect">
            <a:avLst/>
          </a:prstGeom>
        </p:spPr>
      </p:pic>
      <p:sp>
        <p:nvSpPr>
          <p:cNvPr id="52" name="Freihandform 51">
            <a:extLst>
              <a:ext uri="{FF2B5EF4-FFF2-40B4-BE49-F238E27FC236}">
                <a16:creationId xmlns:a16="http://schemas.microsoft.com/office/drawing/2014/main" id="{8ADB4659-D836-99BE-2993-C9FB809EA61B}"/>
              </a:ext>
            </a:extLst>
          </p:cNvPr>
          <p:cNvSpPr/>
          <p:nvPr/>
        </p:nvSpPr>
        <p:spPr>
          <a:xfrm>
            <a:off x="4953000" y="1409700"/>
            <a:ext cx="4933950" cy="4191000"/>
          </a:xfrm>
          <a:custGeom>
            <a:avLst/>
            <a:gdLst>
              <a:gd name="csX0" fmla="*/ 19050 w 4933950"/>
              <a:gd name="csY0" fmla="*/ 933450 h 4191000"/>
              <a:gd name="csX1" fmla="*/ 4933950 w 4933950"/>
              <a:gd name="csY1" fmla="*/ 0 h 4191000"/>
              <a:gd name="csX2" fmla="*/ 4933950 w 4933950"/>
              <a:gd name="csY2" fmla="*/ 4191000 h 4191000"/>
              <a:gd name="csX3" fmla="*/ 0 w 4933950"/>
              <a:gd name="csY3" fmla="*/ 3105150 h 4191000"/>
              <a:gd name="csX4" fmla="*/ 19050 w 4933950"/>
              <a:gd name="csY4" fmla="*/ 933450 h 4191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933950" h="4191000">
                <a:moveTo>
                  <a:pt x="19050" y="933450"/>
                </a:moveTo>
                <a:lnTo>
                  <a:pt x="4933950" y="0"/>
                </a:lnTo>
                <a:lnTo>
                  <a:pt x="4933950" y="4191000"/>
                </a:lnTo>
                <a:lnTo>
                  <a:pt x="0" y="3105150"/>
                </a:lnTo>
                <a:lnTo>
                  <a:pt x="19050" y="933450"/>
                </a:lnTo>
                <a:close/>
              </a:path>
            </a:pathLst>
          </a:custGeom>
          <a:solidFill>
            <a:schemeClr val="bg2">
              <a:alpha val="4833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in Bild, das Entwurf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050D5424-C2A9-CD06-BBD9-CE1F3764AC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926" y="2573789"/>
            <a:ext cx="2783080" cy="4174619"/>
          </a:xfrm>
          <a:prstGeom prst="rect">
            <a:avLst/>
          </a:prstGeom>
        </p:spPr>
      </p:pic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B75E4183-7ADF-8467-16DB-F2AB87FAA100}"/>
              </a:ext>
            </a:extLst>
          </p:cNvPr>
          <p:cNvGrpSpPr/>
          <p:nvPr/>
        </p:nvGrpSpPr>
        <p:grpSpPr>
          <a:xfrm>
            <a:off x="3859379" y="3986253"/>
            <a:ext cx="2396234" cy="2544266"/>
            <a:chOff x="4097642" y="4468200"/>
            <a:chExt cx="1879332" cy="2053170"/>
          </a:xfrm>
        </p:grpSpPr>
        <p:pic>
          <p:nvPicPr>
            <p:cNvPr id="104" name="Grafik 103" descr="Ein Bild, das Text, Handy, Gerät, Person enthält.&#10;&#10;KI-generierte Inhalte können fehlerhaft sein.">
              <a:extLst>
                <a:ext uri="{FF2B5EF4-FFF2-40B4-BE49-F238E27FC236}">
                  <a16:creationId xmlns:a16="http://schemas.microsoft.com/office/drawing/2014/main" id="{3912C4FA-C916-D298-A8C3-C3DE611D3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344" b="99512" l="4688" r="92578">
                          <a14:foregroundMark x1="39063" y1="12305" x2="33496" y2="7129"/>
                          <a14:foregroundMark x1="33496" y1="7129" x2="40527" y2="4199"/>
                          <a14:foregroundMark x1="40527" y1="4199" x2="52148" y2="3711"/>
                          <a14:foregroundMark x1="52148" y1="3711" x2="60254" y2="3711"/>
                          <a14:foregroundMark x1="60254" y1="3711" x2="67188" y2="7520"/>
                          <a14:foregroundMark x1="67188" y1="7520" x2="66797" y2="66504"/>
                          <a14:foregroundMark x1="66797" y1="66504" x2="65332" y2="82031"/>
                          <a14:foregroundMark x1="65332" y1="82031" x2="38965" y2="82031"/>
                          <a14:foregroundMark x1="38965" y1="82031" x2="33594" y2="76367"/>
                          <a14:foregroundMark x1="33594" y1="76367" x2="32910" y2="6152"/>
                          <a14:foregroundMark x1="31445" y1="77148" x2="37695" y2="82910"/>
                          <a14:foregroundMark x1="37695" y1="82910" x2="43359" y2="82910"/>
                          <a14:foregroundMark x1="63574" y1="82617" x2="68652" y2="76172"/>
                          <a14:foregroundMark x1="68652" y1="76172" x2="68164" y2="21484"/>
                          <a14:foregroundMark x1="31738" y1="6738" x2="39453" y2="3125"/>
                          <a14:foregroundMark x1="39453" y1="3125" x2="55664" y2="3418"/>
                          <a14:foregroundMark x1="55664" y1="3418" x2="63379" y2="3125"/>
                          <a14:foregroundMark x1="63379" y1="3125" x2="64746" y2="3125"/>
                          <a14:foregroundMark x1="41797" y1="2832" x2="49609" y2="3125"/>
                          <a14:foregroundMark x1="49609" y1="3125" x2="57617" y2="2734"/>
                          <a14:foregroundMark x1="57617" y1="2734" x2="64746" y2="2832"/>
                          <a14:foregroundMark x1="65039" y1="2539" x2="65039" y2="2539"/>
                          <a14:foregroundMark x1="15820" y1="67676" x2="12500" y2="94531"/>
                          <a14:foregroundMark x1="12500" y1="94531" x2="16504" y2="83887"/>
                          <a14:foregroundMark x1="16504" y1="83887" x2="15430" y2="94922"/>
                          <a14:foregroundMark x1="15430" y1="94922" x2="25195" y2="82227"/>
                          <a14:foregroundMark x1="25195" y1="82227" x2="25684" y2="94336"/>
                          <a14:foregroundMark x1="25684" y1="94336" x2="33301" y2="93848"/>
                          <a14:foregroundMark x1="33301" y1="93848" x2="38770" y2="91504"/>
                          <a14:foregroundMark x1="11523" y1="60645" x2="9668" y2="68848"/>
                          <a14:foregroundMark x1="9668" y1="68848" x2="10645" y2="83887"/>
                          <a14:foregroundMark x1="10645" y1="83887" x2="8398" y2="92773"/>
                          <a14:foregroundMark x1="8398" y1="92773" x2="15430" y2="95508"/>
                          <a14:foregroundMark x1="15430" y1="95508" x2="24805" y2="93848"/>
                          <a14:foregroundMark x1="24805" y1="93848" x2="33789" y2="94531"/>
                          <a14:foregroundMark x1="33789" y1="94531" x2="40918" y2="93164"/>
                          <a14:foregroundMark x1="40918" y1="93164" x2="36523" y2="98926"/>
                          <a14:foregroundMark x1="36523" y1="98926" x2="35059" y2="99707"/>
                          <a14:foregroundMark x1="11816" y1="96387" x2="4785" y2="99121"/>
                          <a14:foregroundMark x1="4785" y1="99121" x2="10059" y2="94531"/>
                          <a14:foregroundMark x1="87109" y1="71582" x2="86426" y2="81445"/>
                          <a14:foregroundMark x1="86426" y1="81445" x2="89453" y2="74707"/>
                          <a14:foregroundMark x1="89453" y1="74707" x2="89258" y2="67480"/>
                          <a14:foregroundMark x1="89258" y1="67480" x2="89258" y2="83887"/>
                          <a14:foregroundMark x1="89258" y1="83887" x2="92578" y2="93945"/>
                          <a14:foregroundMark x1="89551" y1="75000" x2="89258" y2="82324"/>
                          <a14:foregroundMark x1="89258" y1="82324" x2="89258" y2="65820"/>
                          <a14:foregroundMark x1="89258" y1="65820" x2="89551" y2="83203"/>
                          <a14:foregroundMark x1="89258" y1="63965" x2="89746" y2="71387"/>
                          <a14:foregroundMark x1="89746" y1="71387" x2="89551" y2="612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8363" y="4696603"/>
              <a:ext cx="1824767" cy="1824767"/>
            </a:xfrm>
            <a:prstGeom prst="rect">
              <a:avLst/>
            </a:prstGeom>
          </p:spPr>
        </p:pic>
        <p:pic>
          <p:nvPicPr>
            <p:cNvPr id="110" name="Grafik 109" descr="Ein Bild, das Text, Handy, Gerät, Elektronisches Gerät enthält.&#10;&#10;KI-generierte Inhalte können fehlerhaft sein.">
              <a:extLst>
                <a:ext uri="{FF2B5EF4-FFF2-40B4-BE49-F238E27FC236}">
                  <a16:creationId xmlns:a16="http://schemas.microsoft.com/office/drawing/2014/main" id="{6B15195F-28CF-A886-4CBC-2A892206E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961" b="90039" l="9961" r="89941">
                          <a14:foregroundMark x1="35339" y1="89689" x2="42676" y2="90039"/>
                          <a14:foregroundMark x1="34473" y1="89648" x2="35339" y2="89689"/>
                          <a14:foregroundMark x1="42676" y1="90039" x2="44391" y2="89816"/>
                          <a14:foregroundMark x1="66686" y1="86070" x2="67480" y2="85742"/>
                          <a14:foregroundMark x1="32747" y1="15472" x2="32623" y2="16281"/>
                          <a14:foregroundMark x1="30371" y1="38691" x2="30371" y2="42676"/>
                          <a14:foregroundMark x1="38477" y1="17383" x2="39648" y2="16504"/>
                          <a14:foregroundMark x1="35547" y1="17578" x2="37988" y2="17578"/>
                          <a14:foregroundMark x1="60352" y1="18164" x2="65527" y2="21973"/>
                          <a14:foregroundMark x1="65527" y1="21973" x2="65820" y2="20117"/>
                          <a14:foregroundMark x1="62012" y1="18164" x2="62012" y2="16797"/>
                          <a14:foregroundMark x1="60352" y1="17090" x2="62305" y2="16504"/>
                          <a14:foregroundMark x1="61426" y1="17090" x2="61230" y2="16504"/>
                          <a14:foregroundMark x1="62793" y1="17383" x2="58984" y2="16797"/>
                          <a14:foregroundMark x1="62305" y1="17090" x2="65527" y2="20117"/>
                          <a14:foregroundMark x1="64453" y1="17578" x2="65820" y2="18164"/>
                          <a14:foregroundMark x1="63086" y1="16016" x2="62793" y2="16797"/>
                          <a14:foregroundMark x1="65039" y1="18164" x2="66113" y2="19238"/>
                          <a14:foregroundMark x1="65527" y1="19824" x2="66699" y2="20898"/>
                          <a14:foregroundMark x1="62793" y1="79395" x2="63672" y2="87012"/>
                          <a14:foregroundMark x1="63672" y1="87012" x2="66113" y2="78516"/>
                          <a14:foregroundMark x1="62793" y1="88086" x2="66113" y2="84863"/>
                          <a14:foregroundMark x1="62305" y1="87891" x2="61719" y2="87598"/>
                          <a14:foregroundMark x1="64746" y1="85938" x2="65820" y2="84863"/>
                          <a14:foregroundMark x1="63379" y1="86523" x2="65820" y2="85645"/>
                          <a14:foregroundMark x1="65039" y1="86523" x2="66406" y2="75293"/>
                          <a14:foregroundMark x1="65820" y1="85156" x2="66699" y2="85156"/>
                          <a14:foregroundMark x1="63379" y1="87598" x2="62305" y2="87305"/>
                          <a14:foregroundMark x1="65527" y1="82422" x2="66113" y2="78027"/>
                          <a14:foregroundMark x1="66406" y1="80469" x2="65527" y2="77148"/>
                          <a14:foregroundMark x1="65820" y1="84277" x2="65820" y2="77344"/>
                          <a14:foregroundMark x1="65820" y1="77344" x2="65820" y2="83789"/>
                          <a14:foregroundMark x1="65820" y1="83789" x2="65820" y2="83789"/>
                          <a14:backgroundMark x1="45020" y1="15137" x2="54395" y2="16504"/>
                          <a14:backgroundMark x1="54395" y1="16504" x2="58650" y2="16221"/>
                          <a14:backgroundMark x1="66818" y1="20894" x2="68652" y2="26855"/>
                          <a14:backgroundMark x1="66835" y1="74478" x2="66726" y2="77344"/>
                          <a14:backgroundMark x1="68652" y1="26855" x2="66856" y2="73934"/>
                          <a14:backgroundMark x1="61770" y1="87703" x2="58789" y2="88965"/>
                          <a14:backgroundMark x1="58789" y1="88965" x2="34766" y2="88086"/>
                          <a14:backgroundMark x1="34766" y1="88086" x2="31934" y2="80273"/>
                          <a14:backgroundMark x1="31934" y1="80273" x2="33496" y2="16602"/>
                          <a14:backgroundMark x1="39736" y1="16310" x2="50195" y2="15820"/>
                          <a14:backgroundMark x1="33496" y1="16602" x2="38944" y2="16347"/>
                          <a14:backgroundMark x1="50195" y1="15820" x2="43750" y2="16797"/>
                          <a14:backgroundMark x1="43750" y1="16797" x2="50879" y2="17773"/>
                          <a14:backgroundMark x1="50879" y1="17773" x2="59073" y2="16948"/>
                          <a14:backgroundMark x1="66681" y1="19176" x2="68066" y2="20898"/>
                          <a14:backgroundMark x1="38770" y1="14844" x2="63965" y2="12402"/>
                          <a14:backgroundMark x1="63965" y1="12402" x2="24805" y2="14453"/>
                          <a14:backgroundMark x1="24805" y1="14453" x2="31543" y2="16211"/>
                          <a14:backgroundMark x1="31543" y1="16211" x2="30078" y2="38672"/>
                          <a14:backgroundMark x1="29785" y1="41699" x2="29785" y2="356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7642" y="4468200"/>
              <a:ext cx="1879332" cy="1966259"/>
            </a:xfrm>
            <a:prstGeom prst="rect">
              <a:avLst/>
            </a:prstGeom>
          </p:spPr>
        </p:pic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F428E56F-7DD7-5D19-89AE-CB5B98779168}"/>
                </a:ext>
              </a:extLst>
            </p:cNvPr>
            <p:cNvSpPr/>
            <p:nvPr/>
          </p:nvSpPr>
          <p:spPr>
            <a:xfrm>
              <a:off x="4755493" y="4857122"/>
              <a:ext cx="570312" cy="1250752"/>
            </a:xfrm>
            <a:prstGeom prst="rect">
              <a:avLst/>
            </a:prstGeom>
            <a:solidFill>
              <a:srgbClr val="D1D4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30395FAA-91B7-F9D8-8136-90E05278E2EB}"/>
              </a:ext>
            </a:extLst>
          </p:cNvPr>
          <p:cNvSpPr txBox="1"/>
          <p:nvPr/>
        </p:nvSpPr>
        <p:spPr>
          <a:xfrm>
            <a:off x="4637236" y="4524959"/>
            <a:ext cx="93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Discounts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1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50%</a:t>
            </a:r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0516FD84-76E0-1F03-7380-93501F3B9B19}"/>
              </a:ext>
            </a:extLst>
          </p:cNvPr>
          <p:cNvSpPr/>
          <p:nvPr/>
        </p:nvSpPr>
        <p:spPr>
          <a:xfrm>
            <a:off x="4687175" y="4783330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4F747F95-660A-F93F-1C8D-1A442F3EC18D}"/>
              </a:ext>
            </a:extLst>
          </p:cNvPr>
          <p:cNvSpPr txBox="1"/>
          <p:nvPr/>
        </p:nvSpPr>
        <p:spPr>
          <a:xfrm>
            <a:off x="4648679" y="5366778"/>
            <a:ext cx="93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2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0%</a:t>
            </a:r>
          </a:p>
        </p:txBody>
      </p:sp>
      <p:sp>
        <p:nvSpPr>
          <p:cNvPr id="147" name="Abgerundetes Rechteck 146">
            <a:extLst>
              <a:ext uri="{FF2B5EF4-FFF2-40B4-BE49-F238E27FC236}">
                <a16:creationId xmlns:a16="http://schemas.microsoft.com/office/drawing/2014/main" id="{FAB8BA9D-B1F7-9804-BFB0-CF910690F0BA}"/>
              </a:ext>
            </a:extLst>
          </p:cNvPr>
          <p:cNvSpPr/>
          <p:nvPr/>
        </p:nvSpPr>
        <p:spPr>
          <a:xfrm>
            <a:off x="4677877" y="5375373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42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C23C0-8428-E3FA-F654-4E845941F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2CD93F4-7798-E4BE-12D4-DA88641444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22"/>
          <a:stretch>
            <a:fillRect/>
          </a:stretch>
        </p:blipFill>
        <p:spPr>
          <a:xfrm>
            <a:off x="1" y="13213"/>
            <a:ext cx="9944100" cy="6489904"/>
          </a:xfrm>
          <a:prstGeom prst="rect">
            <a:avLst/>
          </a:prstGeom>
        </p:spPr>
      </p:pic>
      <p:pic>
        <p:nvPicPr>
          <p:cNvPr id="31" name="Grafik 30" descr="Ein Bild, das Text, Uhr, Wanduhr, Im Haus enthält.&#10;&#10;KI-generierte Inhalte können fehlerhaft sein.">
            <a:extLst>
              <a:ext uri="{FF2B5EF4-FFF2-40B4-BE49-F238E27FC236}">
                <a16:creationId xmlns:a16="http://schemas.microsoft.com/office/drawing/2014/main" id="{B6D102A1-5AEF-B58C-E75D-47C3C19515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57" t="27521" r="14750" b="30075"/>
          <a:stretch>
            <a:fillRect/>
          </a:stretch>
        </p:blipFill>
        <p:spPr>
          <a:xfrm>
            <a:off x="848609" y="237249"/>
            <a:ext cx="4158612" cy="129142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16875CD-0A26-8A9E-F1B9-FA3D1BC5C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71" y="623915"/>
            <a:ext cx="825863" cy="657311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B449AA7A-28B4-4F69-DD2C-BFCE8BAC0A1F}"/>
              </a:ext>
            </a:extLst>
          </p:cNvPr>
          <p:cNvSpPr txBox="1"/>
          <p:nvPr/>
        </p:nvSpPr>
        <p:spPr>
          <a:xfrm>
            <a:off x="388445" y="-1196400"/>
            <a:ext cx="528973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68" dirty="0"/>
              <a:t>CS 13 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3EC4BEF9-05DF-9423-ADF1-E87EF6D32E7A}"/>
              </a:ext>
            </a:extLst>
          </p:cNvPr>
          <p:cNvSpPr txBox="1"/>
          <p:nvPr/>
        </p:nvSpPr>
        <p:spPr>
          <a:xfrm>
            <a:off x="1043278" y="336389"/>
            <a:ext cx="2577093" cy="261610"/>
          </a:xfrm>
          <a:prstGeom prst="rect">
            <a:avLst/>
          </a:prstGeom>
          <a:solidFill>
            <a:srgbClr val="5A4B3E"/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bg1"/>
                </a:solidFill>
              </a:rPr>
              <a:t>Line   </a:t>
            </a:r>
            <a:r>
              <a:rPr lang="de-DE" sz="1100" b="1" dirty="0" err="1">
                <a:solidFill>
                  <a:schemeClr val="bg1"/>
                </a:solidFill>
              </a:rPr>
              <a:t>Direction</a:t>
            </a:r>
            <a:r>
              <a:rPr lang="de-DE" sz="1100" dirty="0">
                <a:solidFill>
                  <a:schemeClr val="bg1"/>
                </a:solidFill>
              </a:rPr>
              <a:t>	       </a:t>
            </a:r>
            <a:r>
              <a:rPr lang="de-DE" sz="1100" b="1" dirty="0">
                <a:solidFill>
                  <a:schemeClr val="bg1"/>
                </a:solidFill>
              </a:rPr>
              <a:t>Departure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07EB305-7C2F-4DD2-0474-3EE6D63C088D}"/>
              </a:ext>
            </a:extLst>
          </p:cNvPr>
          <p:cNvSpPr/>
          <p:nvPr/>
        </p:nvSpPr>
        <p:spPr>
          <a:xfrm>
            <a:off x="3843644" y="343081"/>
            <a:ext cx="990220" cy="955206"/>
          </a:xfrm>
          <a:prstGeom prst="ellipse">
            <a:avLst/>
          </a:prstGeom>
          <a:solidFill>
            <a:srgbClr val="473F36"/>
          </a:solidFill>
          <a:ln>
            <a:solidFill>
              <a:srgbClr val="473F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Ecken des Rechtecks auf der gleichen Seite abrunden 1">
            <a:extLst>
              <a:ext uri="{FF2B5EF4-FFF2-40B4-BE49-F238E27FC236}">
                <a16:creationId xmlns:a16="http://schemas.microsoft.com/office/drawing/2014/main" id="{FA3488CE-1692-6832-9AC4-AE82D61FDF82}"/>
              </a:ext>
            </a:extLst>
          </p:cNvPr>
          <p:cNvSpPr/>
          <p:nvPr/>
        </p:nvSpPr>
        <p:spPr>
          <a:xfrm>
            <a:off x="2808041" y="614713"/>
            <a:ext cx="768643" cy="254098"/>
          </a:xfrm>
          <a:prstGeom prst="round2SameRect">
            <a:avLst/>
          </a:prstGeom>
          <a:solidFill>
            <a:srgbClr val="FFFF00">
              <a:alpha val="7540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1</a:t>
            </a:r>
          </a:p>
        </p:txBody>
      </p:sp>
      <p:sp>
        <p:nvSpPr>
          <p:cNvPr id="99" name="Ecken des Rechtecks auf der gleichen Seite abrunden 98">
            <a:extLst>
              <a:ext uri="{FF2B5EF4-FFF2-40B4-BE49-F238E27FC236}">
                <a16:creationId xmlns:a16="http://schemas.microsoft.com/office/drawing/2014/main" id="{E309753D-BCD6-F60B-A48C-E14CD826CFEE}"/>
              </a:ext>
            </a:extLst>
          </p:cNvPr>
          <p:cNvSpPr/>
          <p:nvPr/>
        </p:nvSpPr>
        <p:spPr>
          <a:xfrm>
            <a:off x="2004229" y="607201"/>
            <a:ext cx="768642" cy="261610"/>
          </a:xfrm>
          <a:prstGeom prst="round2SameRect">
            <a:avLst/>
          </a:prstGeom>
          <a:solidFill>
            <a:schemeClr val="bg2">
              <a:alpha val="7540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2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E16DC409-0347-9BE3-C37D-805B16C37DA4}"/>
              </a:ext>
            </a:extLst>
          </p:cNvPr>
          <p:cNvSpPr txBox="1"/>
          <p:nvPr/>
        </p:nvSpPr>
        <p:spPr>
          <a:xfrm>
            <a:off x="2885359" y="929987"/>
            <a:ext cx="9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DC053"/>
                </a:solidFill>
                <a:latin typeface="+mj-lt"/>
                <a:cs typeface="Bangla MN" pitchFamily="2" charset="0"/>
              </a:rPr>
              <a:t>8 min</a:t>
            </a:r>
          </a:p>
        </p:txBody>
      </p:sp>
      <p:pic>
        <p:nvPicPr>
          <p:cNvPr id="9" name="Grafik 8" descr="Ein Bild, das Entwurf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100B1681-5F7A-699B-EE57-59F3D04CC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8990" y="2355900"/>
            <a:ext cx="2783080" cy="417461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A90AB18-22DB-194B-91EF-1B917E294EEB}"/>
              </a:ext>
            </a:extLst>
          </p:cNvPr>
          <p:cNvSpPr/>
          <p:nvPr/>
        </p:nvSpPr>
        <p:spPr>
          <a:xfrm>
            <a:off x="6443575" y="2108147"/>
            <a:ext cx="2435430" cy="3359418"/>
          </a:xfrm>
          <a:prstGeom prst="rect">
            <a:avLst/>
          </a:prstGeom>
          <a:noFill/>
          <a:ln w="88900"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DE50E59-96D6-F022-AFAC-23EED0BDDA29}"/>
              </a:ext>
            </a:extLst>
          </p:cNvPr>
          <p:cNvSpPr txBox="1"/>
          <p:nvPr/>
        </p:nvSpPr>
        <p:spPr>
          <a:xfrm>
            <a:off x="7171164" y="1446788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1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30214AD-611C-2F50-BD4A-D12DD0C2B764}"/>
              </a:ext>
            </a:extLst>
          </p:cNvPr>
          <p:cNvCxnSpPr>
            <a:cxnSpLocks/>
          </p:cNvCxnSpPr>
          <p:nvPr/>
        </p:nvCxnSpPr>
        <p:spPr>
          <a:xfrm>
            <a:off x="6308138" y="4881935"/>
            <a:ext cx="2293760" cy="676612"/>
          </a:xfrm>
          <a:prstGeom prst="line">
            <a:avLst/>
          </a:prstGeom>
          <a:ln w="301625">
            <a:solidFill>
              <a:srgbClr val="FFFF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1" name="Grafik 20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A67FADBA-3EA5-29A0-1DE6-639A203920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247917" y="2826589"/>
            <a:ext cx="1059355" cy="2972288"/>
          </a:xfrm>
          <a:prstGeom prst="rect">
            <a:avLst/>
          </a:prstGeom>
        </p:spPr>
      </p:pic>
      <p:pic>
        <p:nvPicPr>
          <p:cNvPr id="22" name="Grafik 2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ACD6C6AF-31DB-1D91-5496-8B467439EE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8145">
            <a:off x="8140524" y="3034820"/>
            <a:ext cx="1129327" cy="2501230"/>
          </a:xfrm>
          <a:prstGeom prst="rect">
            <a:avLst/>
          </a:prstGeom>
        </p:spPr>
      </p:pic>
      <p:pic>
        <p:nvPicPr>
          <p:cNvPr id="23" name="Grafik 22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4EA044A2-79EF-9D54-C063-A35B1EA6E6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7271" y="2963068"/>
            <a:ext cx="1200630" cy="2714787"/>
          </a:xfrm>
          <a:prstGeom prst="rect">
            <a:avLst/>
          </a:prstGeom>
        </p:spPr>
      </p:pic>
      <p:pic>
        <p:nvPicPr>
          <p:cNvPr id="24" name="Grafik 2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2F95F967-79A9-F0CB-EEF3-597B8AE86B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6193" y="2910099"/>
            <a:ext cx="989386" cy="2638362"/>
          </a:xfrm>
          <a:prstGeom prst="rect">
            <a:avLst/>
          </a:prstGeom>
        </p:spPr>
      </p:pic>
      <p:pic>
        <p:nvPicPr>
          <p:cNvPr id="19" name="Grafik 18" descr="Ein Bild, das Entwurf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A860D95C-C919-2EDE-986E-46B3E1341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805" y="2335946"/>
            <a:ext cx="3596588" cy="5394881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E1CC3DFA-29C8-797A-67FC-7138EE5CCA0D}"/>
              </a:ext>
            </a:extLst>
          </p:cNvPr>
          <p:cNvSpPr/>
          <p:nvPr/>
        </p:nvSpPr>
        <p:spPr>
          <a:xfrm>
            <a:off x="3722300" y="2306258"/>
            <a:ext cx="1163126" cy="2261232"/>
          </a:xfrm>
          <a:prstGeom prst="rect">
            <a:avLst/>
          </a:prstGeom>
          <a:noFill/>
          <a:ln w="88900"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2E0C126-0343-91D9-DA32-6FC4E6F5A113}"/>
              </a:ext>
            </a:extLst>
          </p:cNvPr>
          <p:cNvSpPr txBox="1"/>
          <p:nvPr/>
        </p:nvSpPr>
        <p:spPr>
          <a:xfrm>
            <a:off x="3722300" y="1852081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2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EF1A3504-604A-668A-69CA-1906964B5307}"/>
              </a:ext>
            </a:extLst>
          </p:cNvPr>
          <p:cNvCxnSpPr>
            <a:cxnSpLocks/>
          </p:cNvCxnSpPr>
          <p:nvPr/>
        </p:nvCxnSpPr>
        <p:spPr>
          <a:xfrm>
            <a:off x="3422803" y="4200495"/>
            <a:ext cx="1214433" cy="281548"/>
          </a:xfrm>
          <a:prstGeom prst="line">
            <a:avLst/>
          </a:prstGeom>
          <a:ln w="301625">
            <a:solidFill>
              <a:schemeClr val="accent6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9" name="Grafik 28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1A1DCB8E-9932-3E14-3F08-DD4223FD24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50009">
            <a:off x="3784808" y="3199138"/>
            <a:ext cx="588546" cy="1516150"/>
          </a:xfrm>
          <a:prstGeom prst="rect">
            <a:avLst/>
          </a:prstGeom>
        </p:spPr>
      </p:pic>
      <p:pic>
        <p:nvPicPr>
          <p:cNvPr id="30" name="Grafik 2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57787B27-85D2-8FB7-D1B1-5484590BBD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511763" y="3285330"/>
            <a:ext cx="563229" cy="1580280"/>
          </a:xfrm>
          <a:prstGeom prst="rect">
            <a:avLst/>
          </a:prstGeom>
        </p:spPr>
      </p:pic>
      <p:pic>
        <p:nvPicPr>
          <p:cNvPr id="32" name="Grafik 3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E080F6DB-1F7F-9120-3B78-2F8263E499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8145">
            <a:off x="4394253" y="3438239"/>
            <a:ext cx="600431" cy="1329832"/>
          </a:xfrm>
          <a:prstGeom prst="rect">
            <a:avLst/>
          </a:prstGeom>
        </p:spPr>
      </p:pic>
      <p:pic>
        <p:nvPicPr>
          <p:cNvPr id="34" name="Grafik 3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C806C2A0-9875-DB33-0ADC-58FF62C3EA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3350" y="3422236"/>
            <a:ext cx="638340" cy="1443374"/>
          </a:xfrm>
          <a:prstGeom prst="rect">
            <a:avLst/>
          </a:prstGeom>
        </p:spPr>
      </p:pic>
      <p:pic>
        <p:nvPicPr>
          <p:cNvPr id="35" name="Grafik 3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5ED5E63E-A5CA-872A-A8D4-A2FF8439D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0414" y="3273381"/>
            <a:ext cx="526028" cy="1402741"/>
          </a:xfrm>
          <a:prstGeom prst="rect">
            <a:avLst/>
          </a:prstGeom>
        </p:spPr>
      </p:pic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CA0B9018-233C-46AC-5286-2925C366BC04}"/>
              </a:ext>
            </a:extLst>
          </p:cNvPr>
          <p:cNvGrpSpPr/>
          <p:nvPr/>
        </p:nvGrpSpPr>
        <p:grpSpPr>
          <a:xfrm>
            <a:off x="3859379" y="3986253"/>
            <a:ext cx="2396234" cy="2544266"/>
            <a:chOff x="4097642" y="4468200"/>
            <a:chExt cx="1879332" cy="2053170"/>
          </a:xfrm>
        </p:grpSpPr>
        <p:pic>
          <p:nvPicPr>
            <p:cNvPr id="104" name="Grafik 103" descr="Ein Bild, das Text, Handy, Gerät, Person enthält.&#10;&#10;KI-generierte Inhalte können fehlerhaft sein.">
              <a:extLst>
                <a:ext uri="{FF2B5EF4-FFF2-40B4-BE49-F238E27FC236}">
                  <a16:creationId xmlns:a16="http://schemas.microsoft.com/office/drawing/2014/main" id="{7BA54D98-B095-9775-7EEB-0FB9431C2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344" b="99512" l="4688" r="92578">
                          <a14:foregroundMark x1="39063" y1="12305" x2="33496" y2="7129"/>
                          <a14:foregroundMark x1="33496" y1="7129" x2="40527" y2="4199"/>
                          <a14:foregroundMark x1="40527" y1="4199" x2="52148" y2="3711"/>
                          <a14:foregroundMark x1="52148" y1="3711" x2="60254" y2="3711"/>
                          <a14:foregroundMark x1="60254" y1="3711" x2="67188" y2="7520"/>
                          <a14:foregroundMark x1="67188" y1="7520" x2="66797" y2="66504"/>
                          <a14:foregroundMark x1="66797" y1="66504" x2="65332" y2="82031"/>
                          <a14:foregroundMark x1="65332" y1="82031" x2="38965" y2="82031"/>
                          <a14:foregroundMark x1="38965" y1="82031" x2="33594" y2="76367"/>
                          <a14:foregroundMark x1="33594" y1="76367" x2="32910" y2="6152"/>
                          <a14:foregroundMark x1="31445" y1="77148" x2="37695" y2="82910"/>
                          <a14:foregroundMark x1="37695" y1="82910" x2="43359" y2="82910"/>
                          <a14:foregroundMark x1="63574" y1="82617" x2="68652" y2="76172"/>
                          <a14:foregroundMark x1="68652" y1="76172" x2="68164" y2="21484"/>
                          <a14:foregroundMark x1="31738" y1="6738" x2="39453" y2="3125"/>
                          <a14:foregroundMark x1="39453" y1="3125" x2="55664" y2="3418"/>
                          <a14:foregroundMark x1="55664" y1="3418" x2="63379" y2="3125"/>
                          <a14:foregroundMark x1="63379" y1="3125" x2="64746" y2="3125"/>
                          <a14:foregroundMark x1="41797" y1="2832" x2="49609" y2="3125"/>
                          <a14:foregroundMark x1="49609" y1="3125" x2="57617" y2="2734"/>
                          <a14:foregroundMark x1="57617" y1="2734" x2="64746" y2="2832"/>
                          <a14:foregroundMark x1="65039" y1="2539" x2="65039" y2="2539"/>
                          <a14:foregroundMark x1="15820" y1="67676" x2="12500" y2="94531"/>
                          <a14:foregroundMark x1="12500" y1="94531" x2="16504" y2="83887"/>
                          <a14:foregroundMark x1="16504" y1="83887" x2="15430" y2="94922"/>
                          <a14:foregroundMark x1="15430" y1="94922" x2="25195" y2="82227"/>
                          <a14:foregroundMark x1="25195" y1="82227" x2="25684" y2="94336"/>
                          <a14:foregroundMark x1="25684" y1="94336" x2="33301" y2="93848"/>
                          <a14:foregroundMark x1="33301" y1="93848" x2="38770" y2="91504"/>
                          <a14:foregroundMark x1="11523" y1="60645" x2="9668" y2="68848"/>
                          <a14:foregroundMark x1="9668" y1="68848" x2="10645" y2="83887"/>
                          <a14:foregroundMark x1="10645" y1="83887" x2="8398" y2="92773"/>
                          <a14:foregroundMark x1="8398" y1="92773" x2="15430" y2="95508"/>
                          <a14:foregroundMark x1="15430" y1="95508" x2="24805" y2="93848"/>
                          <a14:foregroundMark x1="24805" y1="93848" x2="33789" y2="94531"/>
                          <a14:foregroundMark x1="33789" y1="94531" x2="40918" y2="93164"/>
                          <a14:foregroundMark x1="40918" y1="93164" x2="36523" y2="98926"/>
                          <a14:foregroundMark x1="36523" y1="98926" x2="35059" y2="99707"/>
                          <a14:foregroundMark x1="11816" y1="96387" x2="4785" y2="99121"/>
                          <a14:foregroundMark x1="4785" y1="99121" x2="10059" y2="94531"/>
                          <a14:foregroundMark x1="87109" y1="71582" x2="86426" y2="81445"/>
                          <a14:foregroundMark x1="86426" y1="81445" x2="89453" y2="74707"/>
                          <a14:foregroundMark x1="89453" y1="74707" x2="89258" y2="67480"/>
                          <a14:foregroundMark x1="89258" y1="67480" x2="89258" y2="83887"/>
                          <a14:foregroundMark x1="89258" y1="83887" x2="92578" y2="93945"/>
                          <a14:foregroundMark x1="89551" y1="75000" x2="89258" y2="82324"/>
                          <a14:foregroundMark x1="89258" y1="82324" x2="89258" y2="65820"/>
                          <a14:foregroundMark x1="89258" y1="65820" x2="89551" y2="83203"/>
                          <a14:foregroundMark x1="89258" y1="63965" x2="89746" y2="71387"/>
                          <a14:foregroundMark x1="89746" y1="71387" x2="89551" y2="612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8363" y="4696603"/>
              <a:ext cx="1824767" cy="1824767"/>
            </a:xfrm>
            <a:prstGeom prst="rect">
              <a:avLst/>
            </a:prstGeom>
          </p:spPr>
        </p:pic>
        <p:pic>
          <p:nvPicPr>
            <p:cNvPr id="110" name="Grafik 109" descr="Ein Bild, das Text, Handy, Gerät, Elektronisches Gerät enthält.&#10;&#10;KI-generierte Inhalte können fehlerhaft sein.">
              <a:extLst>
                <a:ext uri="{FF2B5EF4-FFF2-40B4-BE49-F238E27FC236}">
                  <a16:creationId xmlns:a16="http://schemas.microsoft.com/office/drawing/2014/main" id="{F590E28B-EA65-67F8-0262-3AC0BFD0B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961" b="90039" l="9961" r="89941">
                          <a14:foregroundMark x1="35339" y1="89689" x2="42676" y2="90039"/>
                          <a14:foregroundMark x1="34473" y1="89648" x2="35339" y2="89689"/>
                          <a14:foregroundMark x1="42676" y1="90039" x2="44391" y2="89816"/>
                          <a14:foregroundMark x1="66686" y1="86070" x2="67480" y2="85742"/>
                          <a14:foregroundMark x1="32747" y1="15472" x2="32623" y2="16281"/>
                          <a14:foregroundMark x1="30371" y1="38691" x2="30371" y2="42676"/>
                          <a14:foregroundMark x1="38477" y1="17383" x2="39648" y2="16504"/>
                          <a14:foregroundMark x1="35547" y1="17578" x2="37988" y2="17578"/>
                          <a14:foregroundMark x1="60352" y1="18164" x2="65527" y2="21973"/>
                          <a14:foregroundMark x1="65527" y1="21973" x2="65820" y2="20117"/>
                          <a14:foregroundMark x1="62012" y1="18164" x2="62012" y2="16797"/>
                          <a14:foregroundMark x1="60352" y1="17090" x2="62305" y2="16504"/>
                          <a14:foregroundMark x1="61426" y1="17090" x2="61230" y2="16504"/>
                          <a14:foregroundMark x1="62793" y1="17383" x2="58984" y2="16797"/>
                          <a14:foregroundMark x1="62305" y1="17090" x2="65527" y2="20117"/>
                          <a14:foregroundMark x1="64453" y1="17578" x2="65820" y2="18164"/>
                          <a14:foregroundMark x1="63086" y1="16016" x2="62793" y2="16797"/>
                          <a14:foregroundMark x1="65039" y1="18164" x2="66113" y2="19238"/>
                          <a14:foregroundMark x1="65527" y1="19824" x2="66699" y2="20898"/>
                          <a14:foregroundMark x1="62793" y1="79395" x2="63672" y2="87012"/>
                          <a14:foregroundMark x1="63672" y1="87012" x2="66113" y2="78516"/>
                          <a14:foregroundMark x1="62793" y1="88086" x2="66113" y2="84863"/>
                          <a14:foregroundMark x1="62305" y1="87891" x2="61719" y2="87598"/>
                          <a14:foregroundMark x1="64746" y1="85938" x2="65820" y2="84863"/>
                          <a14:foregroundMark x1="63379" y1="86523" x2="65820" y2="85645"/>
                          <a14:foregroundMark x1="65039" y1="86523" x2="66406" y2="75293"/>
                          <a14:foregroundMark x1="65820" y1="85156" x2="66699" y2="85156"/>
                          <a14:foregroundMark x1="63379" y1="87598" x2="62305" y2="87305"/>
                          <a14:foregroundMark x1="65527" y1="82422" x2="66113" y2="78027"/>
                          <a14:foregroundMark x1="66406" y1="80469" x2="65527" y2="77148"/>
                          <a14:foregroundMark x1="65820" y1="84277" x2="65820" y2="77344"/>
                          <a14:foregroundMark x1="65820" y1="77344" x2="65820" y2="83789"/>
                          <a14:foregroundMark x1="65820" y1="83789" x2="65820" y2="83789"/>
                          <a14:backgroundMark x1="45020" y1="15137" x2="54395" y2="16504"/>
                          <a14:backgroundMark x1="54395" y1="16504" x2="58650" y2="16221"/>
                          <a14:backgroundMark x1="66818" y1="20894" x2="68652" y2="26855"/>
                          <a14:backgroundMark x1="66835" y1="74478" x2="66726" y2="77344"/>
                          <a14:backgroundMark x1="68652" y1="26855" x2="66856" y2="73934"/>
                          <a14:backgroundMark x1="61770" y1="87703" x2="58789" y2="88965"/>
                          <a14:backgroundMark x1="58789" y1="88965" x2="34766" y2="88086"/>
                          <a14:backgroundMark x1="34766" y1="88086" x2="31934" y2="80273"/>
                          <a14:backgroundMark x1="31934" y1="80273" x2="33496" y2="16602"/>
                          <a14:backgroundMark x1="39736" y1="16310" x2="50195" y2="15820"/>
                          <a14:backgroundMark x1="33496" y1="16602" x2="38944" y2="16347"/>
                          <a14:backgroundMark x1="50195" y1="15820" x2="43750" y2="16797"/>
                          <a14:backgroundMark x1="43750" y1="16797" x2="50879" y2="17773"/>
                          <a14:backgroundMark x1="50879" y1="17773" x2="59073" y2="16948"/>
                          <a14:backgroundMark x1="66681" y1="19176" x2="68066" y2="20898"/>
                          <a14:backgroundMark x1="38770" y1="14844" x2="63965" y2="12402"/>
                          <a14:backgroundMark x1="63965" y1="12402" x2="24805" y2="14453"/>
                          <a14:backgroundMark x1="24805" y1="14453" x2="31543" y2="16211"/>
                          <a14:backgroundMark x1="31543" y1="16211" x2="30078" y2="38672"/>
                          <a14:backgroundMark x1="29785" y1="41699" x2="29785" y2="356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7642" y="4468200"/>
              <a:ext cx="1879332" cy="1966259"/>
            </a:xfrm>
            <a:prstGeom prst="rect">
              <a:avLst/>
            </a:prstGeom>
          </p:spPr>
        </p:pic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D3DCD9AB-E762-F508-931B-16AFBC073DF3}"/>
                </a:ext>
              </a:extLst>
            </p:cNvPr>
            <p:cNvSpPr/>
            <p:nvPr/>
          </p:nvSpPr>
          <p:spPr>
            <a:xfrm>
              <a:off x="4755493" y="4857122"/>
              <a:ext cx="570312" cy="1250752"/>
            </a:xfrm>
            <a:prstGeom prst="rect">
              <a:avLst/>
            </a:prstGeom>
            <a:solidFill>
              <a:srgbClr val="D1D4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8D908B22-4C48-4244-8652-AFB9BE6CC92B}"/>
              </a:ext>
            </a:extLst>
          </p:cNvPr>
          <p:cNvSpPr txBox="1"/>
          <p:nvPr/>
        </p:nvSpPr>
        <p:spPr>
          <a:xfrm>
            <a:off x="4637236" y="4524959"/>
            <a:ext cx="93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Discounts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2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25%</a:t>
            </a:r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54B27188-EB46-8184-D0D3-7BBE5D8E002D}"/>
              </a:ext>
            </a:extLst>
          </p:cNvPr>
          <p:cNvSpPr/>
          <p:nvPr/>
        </p:nvSpPr>
        <p:spPr>
          <a:xfrm>
            <a:off x="4687175" y="4783330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7F10325F-A8A5-C3C0-C284-E549F7565672}"/>
              </a:ext>
            </a:extLst>
          </p:cNvPr>
          <p:cNvSpPr txBox="1"/>
          <p:nvPr/>
        </p:nvSpPr>
        <p:spPr>
          <a:xfrm>
            <a:off x="4648679" y="5366778"/>
            <a:ext cx="93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1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10%</a:t>
            </a:r>
          </a:p>
        </p:txBody>
      </p:sp>
      <p:sp>
        <p:nvSpPr>
          <p:cNvPr id="147" name="Abgerundetes Rechteck 146">
            <a:extLst>
              <a:ext uri="{FF2B5EF4-FFF2-40B4-BE49-F238E27FC236}">
                <a16:creationId xmlns:a16="http://schemas.microsoft.com/office/drawing/2014/main" id="{C03795FF-B8D8-471E-CAE7-8B967A9F72D6}"/>
              </a:ext>
            </a:extLst>
          </p:cNvPr>
          <p:cNvSpPr/>
          <p:nvPr/>
        </p:nvSpPr>
        <p:spPr>
          <a:xfrm>
            <a:off x="4677877" y="5375373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320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7B062-EC25-7929-AE49-9DE56E527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E109150-64A2-6749-C4B5-3C3873BC0D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22"/>
          <a:stretch>
            <a:fillRect/>
          </a:stretch>
        </p:blipFill>
        <p:spPr>
          <a:xfrm>
            <a:off x="1" y="13213"/>
            <a:ext cx="9944100" cy="6489904"/>
          </a:xfrm>
          <a:prstGeom prst="rect">
            <a:avLst/>
          </a:prstGeom>
        </p:spPr>
      </p:pic>
      <p:pic>
        <p:nvPicPr>
          <p:cNvPr id="31" name="Grafik 30" descr="Ein Bild, das Text, Uhr, Wanduhr, Im Haus enthält.&#10;&#10;KI-generierte Inhalte können fehlerhaft sein.">
            <a:extLst>
              <a:ext uri="{FF2B5EF4-FFF2-40B4-BE49-F238E27FC236}">
                <a16:creationId xmlns:a16="http://schemas.microsoft.com/office/drawing/2014/main" id="{9A049C11-38F8-BF85-5F71-478379C67E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57" t="27521" r="14750" b="30075"/>
          <a:stretch>
            <a:fillRect/>
          </a:stretch>
        </p:blipFill>
        <p:spPr>
          <a:xfrm>
            <a:off x="848609" y="237249"/>
            <a:ext cx="4158612" cy="129142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D18DD5E-7F6A-B50A-0BB6-659BDAF1F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71" y="623915"/>
            <a:ext cx="825863" cy="657311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B1704456-ED44-DCC6-4D6D-2660E122A3AA}"/>
              </a:ext>
            </a:extLst>
          </p:cNvPr>
          <p:cNvSpPr txBox="1"/>
          <p:nvPr/>
        </p:nvSpPr>
        <p:spPr>
          <a:xfrm>
            <a:off x="388445" y="-1196400"/>
            <a:ext cx="528973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68" dirty="0"/>
              <a:t>CS 14 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08EEAC65-5178-E794-62AE-F7F35ADEBC67}"/>
              </a:ext>
            </a:extLst>
          </p:cNvPr>
          <p:cNvSpPr txBox="1"/>
          <p:nvPr/>
        </p:nvSpPr>
        <p:spPr>
          <a:xfrm>
            <a:off x="1043278" y="336389"/>
            <a:ext cx="2577093" cy="261610"/>
          </a:xfrm>
          <a:prstGeom prst="rect">
            <a:avLst/>
          </a:prstGeom>
          <a:solidFill>
            <a:srgbClr val="5A4B3E"/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bg1"/>
                </a:solidFill>
              </a:rPr>
              <a:t>Line   </a:t>
            </a:r>
            <a:r>
              <a:rPr lang="de-DE" sz="1100" b="1" dirty="0" err="1">
                <a:solidFill>
                  <a:schemeClr val="bg1"/>
                </a:solidFill>
              </a:rPr>
              <a:t>Direction</a:t>
            </a:r>
            <a:r>
              <a:rPr lang="de-DE" sz="1100" dirty="0">
                <a:solidFill>
                  <a:schemeClr val="bg1"/>
                </a:solidFill>
              </a:rPr>
              <a:t>	       </a:t>
            </a:r>
            <a:r>
              <a:rPr lang="de-DE" sz="1100" b="1" dirty="0">
                <a:solidFill>
                  <a:schemeClr val="bg1"/>
                </a:solidFill>
              </a:rPr>
              <a:t>Departure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E2BBF65-B6A0-F09F-9385-87EC2327203C}"/>
              </a:ext>
            </a:extLst>
          </p:cNvPr>
          <p:cNvSpPr/>
          <p:nvPr/>
        </p:nvSpPr>
        <p:spPr>
          <a:xfrm>
            <a:off x="3843644" y="343081"/>
            <a:ext cx="990220" cy="955206"/>
          </a:xfrm>
          <a:prstGeom prst="ellipse">
            <a:avLst/>
          </a:prstGeom>
          <a:solidFill>
            <a:srgbClr val="473F36"/>
          </a:solidFill>
          <a:ln>
            <a:solidFill>
              <a:srgbClr val="473F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Ecken des Rechtecks auf der gleichen Seite abrunden 1">
            <a:extLst>
              <a:ext uri="{FF2B5EF4-FFF2-40B4-BE49-F238E27FC236}">
                <a16:creationId xmlns:a16="http://schemas.microsoft.com/office/drawing/2014/main" id="{8A5AB683-8289-BEAE-5C08-84F496AA3554}"/>
              </a:ext>
            </a:extLst>
          </p:cNvPr>
          <p:cNvSpPr/>
          <p:nvPr/>
        </p:nvSpPr>
        <p:spPr>
          <a:xfrm>
            <a:off x="2808041" y="614713"/>
            <a:ext cx="768643" cy="254098"/>
          </a:xfrm>
          <a:prstGeom prst="round2SameRect">
            <a:avLst/>
          </a:prstGeom>
          <a:solidFill>
            <a:schemeClr val="bg2">
              <a:alpha val="7540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2</a:t>
            </a:r>
          </a:p>
        </p:txBody>
      </p:sp>
      <p:sp>
        <p:nvSpPr>
          <p:cNvPr id="99" name="Ecken des Rechtecks auf der gleichen Seite abrunden 98">
            <a:extLst>
              <a:ext uri="{FF2B5EF4-FFF2-40B4-BE49-F238E27FC236}">
                <a16:creationId xmlns:a16="http://schemas.microsoft.com/office/drawing/2014/main" id="{778E74EE-CCDA-9D83-684D-8328433E06BF}"/>
              </a:ext>
            </a:extLst>
          </p:cNvPr>
          <p:cNvSpPr/>
          <p:nvPr/>
        </p:nvSpPr>
        <p:spPr>
          <a:xfrm>
            <a:off x="2004229" y="607201"/>
            <a:ext cx="768642" cy="261610"/>
          </a:xfrm>
          <a:prstGeom prst="round2SameRect">
            <a:avLst/>
          </a:prstGeom>
          <a:solidFill>
            <a:srgbClr val="FF0000">
              <a:alpha val="7540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1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12D4E0BA-B19F-18A8-9033-651826505A74}"/>
              </a:ext>
            </a:extLst>
          </p:cNvPr>
          <p:cNvSpPr txBox="1"/>
          <p:nvPr/>
        </p:nvSpPr>
        <p:spPr>
          <a:xfrm>
            <a:off x="2885359" y="929987"/>
            <a:ext cx="9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DC053"/>
                </a:solidFill>
                <a:latin typeface="+mj-lt"/>
                <a:cs typeface="Bangla MN" pitchFamily="2" charset="0"/>
              </a:rPr>
              <a:t>3 min</a:t>
            </a:r>
          </a:p>
        </p:txBody>
      </p: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78376E76-CCB7-E4AC-A651-DBFE2840D523}"/>
              </a:ext>
            </a:extLst>
          </p:cNvPr>
          <p:cNvGrpSpPr/>
          <p:nvPr/>
        </p:nvGrpSpPr>
        <p:grpSpPr>
          <a:xfrm>
            <a:off x="3859379" y="3986253"/>
            <a:ext cx="2396234" cy="2544266"/>
            <a:chOff x="4097642" y="4468200"/>
            <a:chExt cx="1879332" cy="2053170"/>
          </a:xfrm>
        </p:grpSpPr>
        <p:pic>
          <p:nvPicPr>
            <p:cNvPr id="104" name="Grafik 103" descr="Ein Bild, das Text, Handy, Gerät, Person enthält.&#10;&#10;KI-generierte Inhalte können fehlerhaft sein.">
              <a:extLst>
                <a:ext uri="{FF2B5EF4-FFF2-40B4-BE49-F238E27FC236}">
                  <a16:creationId xmlns:a16="http://schemas.microsoft.com/office/drawing/2014/main" id="{42903791-407E-EADF-9BA6-6C9601135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344" b="99512" l="4688" r="92578">
                          <a14:foregroundMark x1="39063" y1="12305" x2="33496" y2="7129"/>
                          <a14:foregroundMark x1="33496" y1="7129" x2="40527" y2="4199"/>
                          <a14:foregroundMark x1="40527" y1="4199" x2="52148" y2="3711"/>
                          <a14:foregroundMark x1="52148" y1="3711" x2="60254" y2="3711"/>
                          <a14:foregroundMark x1="60254" y1="3711" x2="67188" y2="7520"/>
                          <a14:foregroundMark x1="67188" y1="7520" x2="66797" y2="66504"/>
                          <a14:foregroundMark x1="66797" y1="66504" x2="65332" y2="82031"/>
                          <a14:foregroundMark x1="65332" y1="82031" x2="38965" y2="82031"/>
                          <a14:foregroundMark x1="38965" y1="82031" x2="33594" y2="76367"/>
                          <a14:foregroundMark x1="33594" y1="76367" x2="32910" y2="6152"/>
                          <a14:foregroundMark x1="31445" y1="77148" x2="37695" y2="82910"/>
                          <a14:foregroundMark x1="37695" y1="82910" x2="43359" y2="82910"/>
                          <a14:foregroundMark x1="63574" y1="82617" x2="68652" y2="76172"/>
                          <a14:foregroundMark x1="68652" y1="76172" x2="68164" y2="21484"/>
                          <a14:foregroundMark x1="31738" y1="6738" x2="39453" y2="3125"/>
                          <a14:foregroundMark x1="39453" y1="3125" x2="55664" y2="3418"/>
                          <a14:foregroundMark x1="55664" y1="3418" x2="63379" y2="3125"/>
                          <a14:foregroundMark x1="63379" y1="3125" x2="64746" y2="3125"/>
                          <a14:foregroundMark x1="41797" y1="2832" x2="49609" y2="3125"/>
                          <a14:foregroundMark x1="49609" y1="3125" x2="57617" y2="2734"/>
                          <a14:foregroundMark x1="57617" y1="2734" x2="64746" y2="2832"/>
                          <a14:foregroundMark x1="65039" y1="2539" x2="65039" y2="2539"/>
                          <a14:foregroundMark x1="15820" y1="67676" x2="12500" y2="94531"/>
                          <a14:foregroundMark x1="12500" y1="94531" x2="16504" y2="83887"/>
                          <a14:foregroundMark x1="16504" y1="83887" x2="15430" y2="94922"/>
                          <a14:foregroundMark x1="15430" y1="94922" x2="25195" y2="82227"/>
                          <a14:foregroundMark x1="25195" y1="82227" x2="25684" y2="94336"/>
                          <a14:foregroundMark x1="25684" y1="94336" x2="33301" y2="93848"/>
                          <a14:foregroundMark x1="33301" y1="93848" x2="38770" y2="91504"/>
                          <a14:foregroundMark x1="11523" y1="60645" x2="9668" y2="68848"/>
                          <a14:foregroundMark x1="9668" y1="68848" x2="10645" y2="83887"/>
                          <a14:foregroundMark x1="10645" y1="83887" x2="8398" y2="92773"/>
                          <a14:foregroundMark x1="8398" y1="92773" x2="15430" y2="95508"/>
                          <a14:foregroundMark x1="15430" y1="95508" x2="24805" y2="93848"/>
                          <a14:foregroundMark x1="24805" y1="93848" x2="33789" y2="94531"/>
                          <a14:foregroundMark x1="33789" y1="94531" x2="40918" y2="93164"/>
                          <a14:foregroundMark x1="40918" y1="93164" x2="36523" y2="98926"/>
                          <a14:foregroundMark x1="36523" y1="98926" x2="35059" y2="99707"/>
                          <a14:foregroundMark x1="11816" y1="96387" x2="4785" y2="99121"/>
                          <a14:foregroundMark x1="4785" y1="99121" x2="10059" y2="94531"/>
                          <a14:foregroundMark x1="87109" y1="71582" x2="86426" y2="81445"/>
                          <a14:foregroundMark x1="86426" y1="81445" x2="89453" y2="74707"/>
                          <a14:foregroundMark x1="89453" y1="74707" x2="89258" y2="67480"/>
                          <a14:foregroundMark x1="89258" y1="67480" x2="89258" y2="83887"/>
                          <a14:foregroundMark x1="89258" y1="83887" x2="92578" y2="93945"/>
                          <a14:foregroundMark x1="89551" y1="75000" x2="89258" y2="82324"/>
                          <a14:foregroundMark x1="89258" y1="82324" x2="89258" y2="65820"/>
                          <a14:foregroundMark x1="89258" y1="65820" x2="89551" y2="83203"/>
                          <a14:foregroundMark x1="89258" y1="63965" x2="89746" y2="71387"/>
                          <a14:foregroundMark x1="89746" y1="71387" x2="89551" y2="612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8363" y="4696603"/>
              <a:ext cx="1824767" cy="1824767"/>
            </a:xfrm>
            <a:prstGeom prst="rect">
              <a:avLst/>
            </a:prstGeom>
          </p:spPr>
        </p:pic>
        <p:pic>
          <p:nvPicPr>
            <p:cNvPr id="110" name="Grafik 109" descr="Ein Bild, das Text, Handy, Gerät, Elektronisches Gerät enthält.&#10;&#10;KI-generierte Inhalte können fehlerhaft sein.">
              <a:extLst>
                <a:ext uri="{FF2B5EF4-FFF2-40B4-BE49-F238E27FC236}">
                  <a16:creationId xmlns:a16="http://schemas.microsoft.com/office/drawing/2014/main" id="{C6A831AB-4C86-598B-1977-6B38220D2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61" b="90039" l="9961" r="89941">
                          <a14:foregroundMark x1="35339" y1="89689" x2="42676" y2="90039"/>
                          <a14:foregroundMark x1="34473" y1="89648" x2="35339" y2="89689"/>
                          <a14:foregroundMark x1="42676" y1="90039" x2="44391" y2="89816"/>
                          <a14:foregroundMark x1="66686" y1="86070" x2="67480" y2="85742"/>
                          <a14:foregroundMark x1="32747" y1="15472" x2="32623" y2="16281"/>
                          <a14:foregroundMark x1="30371" y1="38691" x2="30371" y2="42676"/>
                          <a14:foregroundMark x1="38477" y1="17383" x2="39648" y2="16504"/>
                          <a14:foregroundMark x1="35547" y1="17578" x2="37988" y2="17578"/>
                          <a14:foregroundMark x1="60352" y1="18164" x2="65527" y2="21973"/>
                          <a14:foregroundMark x1="65527" y1="21973" x2="65820" y2="20117"/>
                          <a14:foregroundMark x1="62012" y1="18164" x2="62012" y2="16797"/>
                          <a14:foregroundMark x1="60352" y1="17090" x2="62305" y2="16504"/>
                          <a14:foregroundMark x1="61426" y1="17090" x2="61230" y2="16504"/>
                          <a14:foregroundMark x1="62793" y1="17383" x2="58984" y2="16797"/>
                          <a14:foregroundMark x1="62305" y1="17090" x2="65527" y2="20117"/>
                          <a14:foregroundMark x1="64453" y1="17578" x2="65820" y2="18164"/>
                          <a14:foregroundMark x1="63086" y1="16016" x2="62793" y2="16797"/>
                          <a14:foregroundMark x1="65039" y1="18164" x2="66113" y2="19238"/>
                          <a14:foregroundMark x1="65527" y1="19824" x2="66699" y2="20898"/>
                          <a14:foregroundMark x1="62793" y1="79395" x2="63672" y2="87012"/>
                          <a14:foregroundMark x1="63672" y1="87012" x2="66113" y2="78516"/>
                          <a14:foregroundMark x1="62793" y1="88086" x2="66113" y2="84863"/>
                          <a14:foregroundMark x1="62305" y1="87891" x2="61719" y2="87598"/>
                          <a14:foregroundMark x1="64746" y1="85938" x2="65820" y2="84863"/>
                          <a14:foregroundMark x1="63379" y1="86523" x2="65820" y2="85645"/>
                          <a14:foregroundMark x1="65039" y1="86523" x2="66406" y2="75293"/>
                          <a14:foregroundMark x1="65820" y1="85156" x2="66699" y2="85156"/>
                          <a14:foregroundMark x1="63379" y1="87598" x2="62305" y2="87305"/>
                          <a14:foregroundMark x1="65527" y1="82422" x2="66113" y2="78027"/>
                          <a14:foregroundMark x1="66406" y1="80469" x2="65527" y2="77148"/>
                          <a14:foregroundMark x1="65820" y1="84277" x2="65820" y2="77344"/>
                          <a14:foregroundMark x1="65820" y1="77344" x2="65820" y2="83789"/>
                          <a14:foregroundMark x1="65820" y1="83789" x2="65820" y2="83789"/>
                          <a14:backgroundMark x1="45020" y1="15137" x2="54395" y2="16504"/>
                          <a14:backgroundMark x1="54395" y1="16504" x2="58650" y2="16221"/>
                          <a14:backgroundMark x1="66818" y1="20894" x2="68652" y2="26855"/>
                          <a14:backgroundMark x1="66835" y1="74478" x2="66726" y2="77344"/>
                          <a14:backgroundMark x1="68652" y1="26855" x2="66856" y2="73934"/>
                          <a14:backgroundMark x1="61770" y1="87703" x2="58789" y2="88965"/>
                          <a14:backgroundMark x1="58789" y1="88965" x2="34766" y2="88086"/>
                          <a14:backgroundMark x1="34766" y1="88086" x2="31934" y2="80273"/>
                          <a14:backgroundMark x1="31934" y1="80273" x2="33496" y2="16602"/>
                          <a14:backgroundMark x1="39736" y1="16310" x2="50195" y2="15820"/>
                          <a14:backgroundMark x1="33496" y1="16602" x2="38944" y2="16347"/>
                          <a14:backgroundMark x1="50195" y1="15820" x2="43750" y2="16797"/>
                          <a14:backgroundMark x1="43750" y1="16797" x2="50879" y2="17773"/>
                          <a14:backgroundMark x1="50879" y1="17773" x2="59073" y2="16948"/>
                          <a14:backgroundMark x1="66681" y1="19176" x2="68066" y2="20898"/>
                          <a14:backgroundMark x1="38770" y1="14844" x2="63965" y2="12402"/>
                          <a14:backgroundMark x1="63965" y1="12402" x2="24805" y2="14453"/>
                          <a14:backgroundMark x1="24805" y1="14453" x2="31543" y2="16211"/>
                          <a14:backgroundMark x1="31543" y1="16211" x2="30078" y2="38672"/>
                          <a14:backgroundMark x1="29785" y1="41699" x2="29785" y2="356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7642" y="4468200"/>
              <a:ext cx="1879332" cy="1966259"/>
            </a:xfrm>
            <a:prstGeom prst="rect">
              <a:avLst/>
            </a:prstGeom>
          </p:spPr>
        </p:pic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9A716970-E5DA-B621-903A-DB7B8EF24BB9}"/>
                </a:ext>
              </a:extLst>
            </p:cNvPr>
            <p:cNvSpPr/>
            <p:nvPr/>
          </p:nvSpPr>
          <p:spPr>
            <a:xfrm>
              <a:off x="4755493" y="4857122"/>
              <a:ext cx="570312" cy="1250752"/>
            </a:xfrm>
            <a:prstGeom prst="rect">
              <a:avLst/>
            </a:prstGeom>
            <a:solidFill>
              <a:srgbClr val="D1D4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3A5488A1-DC3A-E230-7F5F-AEC2CCFC8658}"/>
              </a:ext>
            </a:extLst>
          </p:cNvPr>
          <p:cNvSpPr txBox="1"/>
          <p:nvPr/>
        </p:nvSpPr>
        <p:spPr>
          <a:xfrm>
            <a:off x="4637236" y="4524959"/>
            <a:ext cx="93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Discounts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1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25%</a:t>
            </a:r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410B755F-7954-42D9-66A8-535FAF76C10A}"/>
              </a:ext>
            </a:extLst>
          </p:cNvPr>
          <p:cNvSpPr/>
          <p:nvPr/>
        </p:nvSpPr>
        <p:spPr>
          <a:xfrm>
            <a:off x="4687175" y="4783330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6F4D719F-5EAF-76FA-4C3B-EBB25987D13A}"/>
              </a:ext>
            </a:extLst>
          </p:cNvPr>
          <p:cNvSpPr txBox="1"/>
          <p:nvPr/>
        </p:nvSpPr>
        <p:spPr>
          <a:xfrm>
            <a:off x="4648679" y="5366778"/>
            <a:ext cx="93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2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0%</a:t>
            </a:r>
          </a:p>
        </p:txBody>
      </p:sp>
      <p:sp>
        <p:nvSpPr>
          <p:cNvPr id="147" name="Abgerundetes Rechteck 146">
            <a:extLst>
              <a:ext uri="{FF2B5EF4-FFF2-40B4-BE49-F238E27FC236}">
                <a16:creationId xmlns:a16="http://schemas.microsoft.com/office/drawing/2014/main" id="{5B2D08DA-FEB2-B5C9-7B16-E395EA254349}"/>
              </a:ext>
            </a:extLst>
          </p:cNvPr>
          <p:cNvSpPr/>
          <p:nvPr/>
        </p:nvSpPr>
        <p:spPr>
          <a:xfrm>
            <a:off x="4677877" y="5375373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29FC98-2D18-F4AA-3E21-0BCC2732DA76}"/>
              </a:ext>
            </a:extLst>
          </p:cNvPr>
          <p:cNvSpPr txBox="1"/>
          <p:nvPr/>
        </p:nvSpPr>
        <p:spPr>
          <a:xfrm>
            <a:off x="513278" y="2615581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27D8D01-9AB6-151C-51A8-BEA7F5667C46}"/>
              </a:ext>
            </a:extLst>
          </p:cNvPr>
          <p:cNvSpPr/>
          <p:nvPr/>
        </p:nvSpPr>
        <p:spPr>
          <a:xfrm>
            <a:off x="941820" y="2984913"/>
            <a:ext cx="202916" cy="600834"/>
          </a:xfrm>
          <a:prstGeom prst="rect">
            <a:avLst/>
          </a:prstGeom>
          <a:noFill/>
          <a:ln w="73025">
            <a:solidFill>
              <a:schemeClr val="accent1">
                <a:lumMod val="60000"/>
                <a:lumOff val="40000"/>
                <a:alpha val="6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1CF79C-214A-07CC-CAB0-FF5A047CC411}"/>
              </a:ext>
            </a:extLst>
          </p:cNvPr>
          <p:cNvCxnSpPr>
            <a:cxnSpLocks/>
          </p:cNvCxnSpPr>
          <p:nvPr/>
        </p:nvCxnSpPr>
        <p:spPr>
          <a:xfrm>
            <a:off x="840245" y="3555689"/>
            <a:ext cx="624760" cy="116158"/>
          </a:xfrm>
          <a:prstGeom prst="line">
            <a:avLst/>
          </a:prstGeom>
          <a:ln w="107950">
            <a:solidFill>
              <a:schemeClr val="bg2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5" name="Grafik 2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AE9E4607-EC29-8B80-459F-324547E4B2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266235" y="3285330"/>
            <a:ext cx="215656" cy="545965"/>
          </a:xfrm>
          <a:prstGeom prst="rect">
            <a:avLst/>
          </a:prstGeom>
        </p:spPr>
      </p:pic>
      <p:pic>
        <p:nvPicPr>
          <p:cNvPr id="26" name="Grafik 25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C4267976-B1DB-37C8-1CB8-A6C11499FD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72807" y="3311042"/>
            <a:ext cx="189914" cy="532852"/>
          </a:xfrm>
          <a:prstGeom prst="rect">
            <a:avLst/>
          </a:prstGeom>
        </p:spPr>
      </p:pic>
      <p:pic>
        <p:nvPicPr>
          <p:cNvPr id="27" name="Grafik 2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DC3FC95E-4FF4-F1B9-0996-CA0CB9E135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7617" y="3380648"/>
            <a:ext cx="236978" cy="463246"/>
          </a:xfrm>
          <a:prstGeom prst="rect">
            <a:avLst/>
          </a:prstGeom>
        </p:spPr>
      </p:pic>
      <p:pic>
        <p:nvPicPr>
          <p:cNvPr id="28" name="Grafik 27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E149E2FF-8794-4DEC-36C9-D7CEC4C3D5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0646" y="3316186"/>
            <a:ext cx="198121" cy="447979"/>
          </a:xfrm>
          <a:prstGeom prst="rect">
            <a:avLst/>
          </a:prstGeom>
        </p:spPr>
      </p:pic>
      <p:pic>
        <p:nvPicPr>
          <p:cNvPr id="29" name="Grafik 28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DCA4207B-8110-0195-7BFA-8524314D73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0494" y="3331061"/>
            <a:ext cx="210793" cy="492813"/>
          </a:xfrm>
          <a:prstGeom prst="rect">
            <a:avLst/>
          </a:prstGeom>
        </p:spPr>
      </p:pic>
      <p:pic>
        <p:nvPicPr>
          <p:cNvPr id="30" name="Grafik 2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FCBFE90A-08B8-3AE0-2A5B-EBE1CFFD5E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0422" y="3187022"/>
            <a:ext cx="189914" cy="532853"/>
          </a:xfrm>
          <a:prstGeom prst="rect">
            <a:avLst/>
          </a:prstGeom>
        </p:spPr>
      </p:pic>
      <p:pic>
        <p:nvPicPr>
          <p:cNvPr id="32" name="Grafik 3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E311018F-5881-4B52-BF7F-D0289AF89C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897629" y="3203050"/>
            <a:ext cx="246405" cy="481675"/>
          </a:xfrm>
          <a:prstGeom prst="rect">
            <a:avLst/>
          </a:prstGeom>
        </p:spPr>
      </p:pic>
      <p:pic>
        <p:nvPicPr>
          <p:cNvPr id="34" name="Grafik 3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6B2217CC-8E1E-48D6-7027-AD1FE9B408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8445" y="3255470"/>
            <a:ext cx="175791" cy="436918"/>
          </a:xfrm>
          <a:prstGeom prst="rect">
            <a:avLst/>
          </a:prstGeom>
        </p:spPr>
      </p:pic>
      <p:pic>
        <p:nvPicPr>
          <p:cNvPr id="35" name="Grafik 3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DC51FBD8-AB89-3A7D-A635-18A7D629C1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0051" y="3288849"/>
            <a:ext cx="175791" cy="445040"/>
          </a:xfrm>
          <a:prstGeom prst="rect">
            <a:avLst/>
          </a:prstGeom>
        </p:spPr>
      </p:pic>
      <p:pic>
        <p:nvPicPr>
          <p:cNvPr id="9" name="Grafik 8" descr="Ein Bild, das Entwurf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7353D2E1-8E56-444C-63D8-DA6572511A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3051" y="2285070"/>
            <a:ext cx="2783080" cy="4174619"/>
          </a:xfrm>
          <a:prstGeom prst="rect">
            <a:avLst/>
          </a:prstGeom>
        </p:spPr>
      </p:pic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2ACF41F-DE48-3A9C-6F84-255F74501646}"/>
              </a:ext>
            </a:extLst>
          </p:cNvPr>
          <p:cNvCxnSpPr>
            <a:cxnSpLocks/>
          </p:cNvCxnSpPr>
          <p:nvPr/>
        </p:nvCxnSpPr>
        <p:spPr>
          <a:xfrm>
            <a:off x="6308138" y="4881935"/>
            <a:ext cx="2293760" cy="676612"/>
          </a:xfrm>
          <a:prstGeom prst="line">
            <a:avLst/>
          </a:prstGeom>
          <a:ln w="301625">
            <a:solidFill>
              <a:schemeClr val="accent6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2ED1B7E6-7690-5463-468D-752DEE18170C}"/>
              </a:ext>
            </a:extLst>
          </p:cNvPr>
          <p:cNvSpPr/>
          <p:nvPr/>
        </p:nvSpPr>
        <p:spPr>
          <a:xfrm>
            <a:off x="6443575" y="2108147"/>
            <a:ext cx="2435430" cy="3359418"/>
          </a:xfrm>
          <a:prstGeom prst="rect">
            <a:avLst/>
          </a:prstGeom>
          <a:noFill/>
          <a:ln w="88900"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23274AEF-5CD4-97D9-65B3-3FD40F1B80B8}"/>
              </a:ext>
            </a:extLst>
          </p:cNvPr>
          <p:cNvSpPr txBox="1"/>
          <p:nvPr/>
        </p:nvSpPr>
        <p:spPr>
          <a:xfrm>
            <a:off x="7171164" y="1446788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2</a:t>
            </a:r>
          </a:p>
        </p:txBody>
      </p:sp>
    </p:spTree>
    <p:extLst>
      <p:ext uri="{BB962C8B-B14F-4D97-AF65-F5344CB8AC3E}">
        <p14:creationId xmlns:p14="http://schemas.microsoft.com/office/powerpoint/2010/main" val="2004194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4AEEE-D9C9-D4A3-225D-EDF61BC2F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2BA1DE17-44DB-649B-A864-3B54CD6F49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22"/>
          <a:stretch>
            <a:fillRect/>
          </a:stretch>
        </p:blipFill>
        <p:spPr>
          <a:xfrm>
            <a:off x="1" y="13213"/>
            <a:ext cx="9944100" cy="6489904"/>
          </a:xfrm>
          <a:prstGeom prst="rect">
            <a:avLst/>
          </a:prstGeom>
        </p:spPr>
      </p:pic>
      <p:pic>
        <p:nvPicPr>
          <p:cNvPr id="31" name="Grafik 30" descr="Ein Bild, das Text, Uhr, Wanduhr, Im Haus enthält.&#10;&#10;KI-generierte Inhalte können fehlerhaft sein.">
            <a:extLst>
              <a:ext uri="{FF2B5EF4-FFF2-40B4-BE49-F238E27FC236}">
                <a16:creationId xmlns:a16="http://schemas.microsoft.com/office/drawing/2014/main" id="{0A45008F-9C19-F0E6-32A6-4C2ADE63D9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57" t="27521" r="14750" b="30075"/>
          <a:stretch>
            <a:fillRect/>
          </a:stretch>
        </p:blipFill>
        <p:spPr>
          <a:xfrm>
            <a:off x="848609" y="237249"/>
            <a:ext cx="4158612" cy="129142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08D3AA2-40F0-7432-17F7-83511F104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71" y="623915"/>
            <a:ext cx="825863" cy="657311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8954EFFA-0D08-5D84-FE70-46C0EAD5EE0C}"/>
              </a:ext>
            </a:extLst>
          </p:cNvPr>
          <p:cNvSpPr txBox="1"/>
          <p:nvPr/>
        </p:nvSpPr>
        <p:spPr>
          <a:xfrm>
            <a:off x="388445" y="-1196400"/>
            <a:ext cx="528973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68" dirty="0"/>
              <a:t>CS 15 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98CEBA3F-A533-E2E0-8945-B9E634820DC1}"/>
              </a:ext>
            </a:extLst>
          </p:cNvPr>
          <p:cNvSpPr txBox="1"/>
          <p:nvPr/>
        </p:nvSpPr>
        <p:spPr>
          <a:xfrm>
            <a:off x="1043278" y="336389"/>
            <a:ext cx="2577093" cy="261610"/>
          </a:xfrm>
          <a:prstGeom prst="rect">
            <a:avLst/>
          </a:prstGeom>
          <a:solidFill>
            <a:srgbClr val="5A4B3E"/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bg1"/>
                </a:solidFill>
              </a:rPr>
              <a:t>Line   </a:t>
            </a:r>
            <a:r>
              <a:rPr lang="de-DE" sz="1100" b="1" dirty="0" err="1">
                <a:solidFill>
                  <a:schemeClr val="bg1"/>
                </a:solidFill>
              </a:rPr>
              <a:t>Direction</a:t>
            </a:r>
            <a:r>
              <a:rPr lang="de-DE" sz="1100" dirty="0">
                <a:solidFill>
                  <a:schemeClr val="bg1"/>
                </a:solidFill>
              </a:rPr>
              <a:t>	       </a:t>
            </a:r>
            <a:r>
              <a:rPr lang="de-DE" sz="1100" b="1" dirty="0">
                <a:solidFill>
                  <a:schemeClr val="bg1"/>
                </a:solidFill>
              </a:rPr>
              <a:t>Departure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60F411F-8108-94F8-8808-DF16D43F38E3}"/>
              </a:ext>
            </a:extLst>
          </p:cNvPr>
          <p:cNvSpPr/>
          <p:nvPr/>
        </p:nvSpPr>
        <p:spPr>
          <a:xfrm>
            <a:off x="3843644" y="343081"/>
            <a:ext cx="990220" cy="955206"/>
          </a:xfrm>
          <a:prstGeom prst="ellipse">
            <a:avLst/>
          </a:prstGeom>
          <a:solidFill>
            <a:srgbClr val="473F36"/>
          </a:solidFill>
          <a:ln>
            <a:solidFill>
              <a:srgbClr val="473F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Ecken des Rechtecks auf der gleichen Seite abrunden 1">
            <a:extLst>
              <a:ext uri="{FF2B5EF4-FFF2-40B4-BE49-F238E27FC236}">
                <a16:creationId xmlns:a16="http://schemas.microsoft.com/office/drawing/2014/main" id="{82515AA0-1524-75CD-7D4D-CCEBD26B8BF5}"/>
              </a:ext>
            </a:extLst>
          </p:cNvPr>
          <p:cNvSpPr/>
          <p:nvPr/>
        </p:nvSpPr>
        <p:spPr>
          <a:xfrm>
            <a:off x="2808041" y="614713"/>
            <a:ext cx="768643" cy="254098"/>
          </a:xfrm>
          <a:prstGeom prst="round2SameRect">
            <a:avLst/>
          </a:prstGeom>
          <a:solidFill>
            <a:srgbClr val="FF0000">
              <a:alpha val="7540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2</a:t>
            </a:r>
          </a:p>
        </p:txBody>
      </p:sp>
      <p:sp>
        <p:nvSpPr>
          <p:cNvPr id="99" name="Ecken des Rechtecks auf der gleichen Seite abrunden 98">
            <a:extLst>
              <a:ext uri="{FF2B5EF4-FFF2-40B4-BE49-F238E27FC236}">
                <a16:creationId xmlns:a16="http://schemas.microsoft.com/office/drawing/2014/main" id="{56543479-A588-59DC-5CBB-ABD106CAD881}"/>
              </a:ext>
            </a:extLst>
          </p:cNvPr>
          <p:cNvSpPr/>
          <p:nvPr/>
        </p:nvSpPr>
        <p:spPr>
          <a:xfrm>
            <a:off x="2004229" y="607201"/>
            <a:ext cx="768642" cy="261610"/>
          </a:xfrm>
          <a:prstGeom prst="round2SameRect">
            <a:avLst/>
          </a:prstGeom>
          <a:solidFill>
            <a:srgbClr val="FFFF00">
              <a:alpha val="7540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1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409C1675-D915-1E1E-C2EC-B837A0E70953}"/>
              </a:ext>
            </a:extLst>
          </p:cNvPr>
          <p:cNvSpPr txBox="1"/>
          <p:nvPr/>
        </p:nvSpPr>
        <p:spPr>
          <a:xfrm>
            <a:off x="2885359" y="929987"/>
            <a:ext cx="9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DC053"/>
                </a:solidFill>
                <a:latin typeface="+mj-lt"/>
                <a:cs typeface="Bangla MN" pitchFamily="2" charset="0"/>
              </a:rPr>
              <a:t>3 min</a:t>
            </a:r>
          </a:p>
        </p:txBody>
      </p: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C5404727-7767-DFDA-D82C-92CF318AFEF8}"/>
              </a:ext>
            </a:extLst>
          </p:cNvPr>
          <p:cNvGrpSpPr/>
          <p:nvPr/>
        </p:nvGrpSpPr>
        <p:grpSpPr>
          <a:xfrm>
            <a:off x="3859379" y="3986253"/>
            <a:ext cx="2396234" cy="2544266"/>
            <a:chOff x="4097642" y="4468200"/>
            <a:chExt cx="1879332" cy="2053170"/>
          </a:xfrm>
        </p:grpSpPr>
        <p:pic>
          <p:nvPicPr>
            <p:cNvPr id="104" name="Grafik 103" descr="Ein Bild, das Text, Handy, Gerät, Person enthält.&#10;&#10;KI-generierte Inhalte können fehlerhaft sein.">
              <a:extLst>
                <a:ext uri="{FF2B5EF4-FFF2-40B4-BE49-F238E27FC236}">
                  <a16:creationId xmlns:a16="http://schemas.microsoft.com/office/drawing/2014/main" id="{8914996C-616C-3C32-22ED-6ECCD52CC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344" b="99512" l="4688" r="92578">
                          <a14:foregroundMark x1="39063" y1="12305" x2="33496" y2="7129"/>
                          <a14:foregroundMark x1="33496" y1="7129" x2="40527" y2="4199"/>
                          <a14:foregroundMark x1="40527" y1="4199" x2="52148" y2="3711"/>
                          <a14:foregroundMark x1="52148" y1="3711" x2="60254" y2="3711"/>
                          <a14:foregroundMark x1="60254" y1="3711" x2="67188" y2="7520"/>
                          <a14:foregroundMark x1="67188" y1="7520" x2="66797" y2="66504"/>
                          <a14:foregroundMark x1="66797" y1="66504" x2="65332" y2="82031"/>
                          <a14:foregroundMark x1="65332" y1="82031" x2="38965" y2="82031"/>
                          <a14:foregroundMark x1="38965" y1="82031" x2="33594" y2="76367"/>
                          <a14:foregroundMark x1="33594" y1="76367" x2="32910" y2="6152"/>
                          <a14:foregroundMark x1="31445" y1="77148" x2="37695" y2="82910"/>
                          <a14:foregroundMark x1="37695" y1="82910" x2="43359" y2="82910"/>
                          <a14:foregroundMark x1="63574" y1="82617" x2="68652" y2="76172"/>
                          <a14:foregroundMark x1="68652" y1="76172" x2="68164" y2="21484"/>
                          <a14:foregroundMark x1="31738" y1="6738" x2="39453" y2="3125"/>
                          <a14:foregroundMark x1="39453" y1="3125" x2="55664" y2="3418"/>
                          <a14:foregroundMark x1="55664" y1="3418" x2="63379" y2="3125"/>
                          <a14:foregroundMark x1="63379" y1="3125" x2="64746" y2="3125"/>
                          <a14:foregroundMark x1="41797" y1="2832" x2="49609" y2="3125"/>
                          <a14:foregroundMark x1="49609" y1="3125" x2="57617" y2="2734"/>
                          <a14:foregroundMark x1="57617" y1="2734" x2="64746" y2="2832"/>
                          <a14:foregroundMark x1="65039" y1="2539" x2="65039" y2="2539"/>
                          <a14:foregroundMark x1="15820" y1="67676" x2="12500" y2="94531"/>
                          <a14:foregroundMark x1="12500" y1="94531" x2="16504" y2="83887"/>
                          <a14:foregroundMark x1="16504" y1="83887" x2="15430" y2="94922"/>
                          <a14:foregroundMark x1="15430" y1="94922" x2="25195" y2="82227"/>
                          <a14:foregroundMark x1="25195" y1="82227" x2="25684" y2="94336"/>
                          <a14:foregroundMark x1="25684" y1="94336" x2="33301" y2="93848"/>
                          <a14:foregroundMark x1="33301" y1="93848" x2="38770" y2="91504"/>
                          <a14:foregroundMark x1="11523" y1="60645" x2="9668" y2="68848"/>
                          <a14:foregroundMark x1="9668" y1="68848" x2="10645" y2="83887"/>
                          <a14:foregroundMark x1="10645" y1="83887" x2="8398" y2="92773"/>
                          <a14:foregroundMark x1="8398" y1="92773" x2="15430" y2="95508"/>
                          <a14:foregroundMark x1="15430" y1="95508" x2="24805" y2="93848"/>
                          <a14:foregroundMark x1="24805" y1="93848" x2="33789" y2="94531"/>
                          <a14:foregroundMark x1="33789" y1="94531" x2="40918" y2="93164"/>
                          <a14:foregroundMark x1="40918" y1="93164" x2="36523" y2="98926"/>
                          <a14:foregroundMark x1="36523" y1="98926" x2="35059" y2="99707"/>
                          <a14:foregroundMark x1="11816" y1="96387" x2="4785" y2="99121"/>
                          <a14:foregroundMark x1="4785" y1="99121" x2="10059" y2="94531"/>
                          <a14:foregroundMark x1="87109" y1="71582" x2="86426" y2="81445"/>
                          <a14:foregroundMark x1="86426" y1="81445" x2="89453" y2="74707"/>
                          <a14:foregroundMark x1="89453" y1="74707" x2="89258" y2="67480"/>
                          <a14:foregroundMark x1="89258" y1="67480" x2="89258" y2="83887"/>
                          <a14:foregroundMark x1="89258" y1="83887" x2="92578" y2="93945"/>
                          <a14:foregroundMark x1="89551" y1="75000" x2="89258" y2="82324"/>
                          <a14:foregroundMark x1="89258" y1="82324" x2="89258" y2="65820"/>
                          <a14:foregroundMark x1="89258" y1="65820" x2="89551" y2="83203"/>
                          <a14:foregroundMark x1="89258" y1="63965" x2="89746" y2="71387"/>
                          <a14:foregroundMark x1="89746" y1="71387" x2="89551" y2="612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8363" y="4696603"/>
              <a:ext cx="1824767" cy="1824767"/>
            </a:xfrm>
            <a:prstGeom prst="rect">
              <a:avLst/>
            </a:prstGeom>
          </p:spPr>
        </p:pic>
        <p:pic>
          <p:nvPicPr>
            <p:cNvPr id="110" name="Grafik 109" descr="Ein Bild, das Text, Handy, Gerät, Elektronisches Gerät enthält.&#10;&#10;KI-generierte Inhalte können fehlerhaft sein.">
              <a:extLst>
                <a:ext uri="{FF2B5EF4-FFF2-40B4-BE49-F238E27FC236}">
                  <a16:creationId xmlns:a16="http://schemas.microsoft.com/office/drawing/2014/main" id="{A36AA172-926D-45FC-EF35-3745BFBF3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61" b="90039" l="9961" r="89941">
                          <a14:foregroundMark x1="35339" y1="89689" x2="42676" y2="90039"/>
                          <a14:foregroundMark x1="34473" y1="89648" x2="35339" y2="89689"/>
                          <a14:foregroundMark x1="42676" y1="90039" x2="44391" y2="89816"/>
                          <a14:foregroundMark x1="66686" y1="86070" x2="67480" y2="85742"/>
                          <a14:foregroundMark x1="32747" y1="15472" x2="32623" y2="16281"/>
                          <a14:foregroundMark x1="30371" y1="38691" x2="30371" y2="42676"/>
                          <a14:foregroundMark x1="38477" y1="17383" x2="39648" y2="16504"/>
                          <a14:foregroundMark x1="35547" y1="17578" x2="37988" y2="17578"/>
                          <a14:foregroundMark x1="60352" y1="18164" x2="65527" y2="21973"/>
                          <a14:foregroundMark x1="65527" y1="21973" x2="65820" y2="20117"/>
                          <a14:foregroundMark x1="62012" y1="18164" x2="62012" y2="16797"/>
                          <a14:foregroundMark x1="60352" y1="17090" x2="62305" y2="16504"/>
                          <a14:foregroundMark x1="61426" y1="17090" x2="61230" y2="16504"/>
                          <a14:foregroundMark x1="62793" y1="17383" x2="58984" y2="16797"/>
                          <a14:foregroundMark x1="62305" y1="17090" x2="65527" y2="20117"/>
                          <a14:foregroundMark x1="64453" y1="17578" x2="65820" y2="18164"/>
                          <a14:foregroundMark x1="63086" y1="16016" x2="62793" y2="16797"/>
                          <a14:foregroundMark x1="65039" y1="18164" x2="66113" y2="19238"/>
                          <a14:foregroundMark x1="65527" y1="19824" x2="66699" y2="20898"/>
                          <a14:foregroundMark x1="62793" y1="79395" x2="63672" y2="87012"/>
                          <a14:foregroundMark x1="63672" y1="87012" x2="66113" y2="78516"/>
                          <a14:foregroundMark x1="62793" y1="88086" x2="66113" y2="84863"/>
                          <a14:foregroundMark x1="62305" y1="87891" x2="61719" y2="87598"/>
                          <a14:foregroundMark x1="64746" y1="85938" x2="65820" y2="84863"/>
                          <a14:foregroundMark x1="63379" y1="86523" x2="65820" y2="85645"/>
                          <a14:foregroundMark x1="65039" y1="86523" x2="66406" y2="75293"/>
                          <a14:foregroundMark x1="65820" y1="85156" x2="66699" y2="85156"/>
                          <a14:foregroundMark x1="63379" y1="87598" x2="62305" y2="87305"/>
                          <a14:foregroundMark x1="65527" y1="82422" x2="66113" y2="78027"/>
                          <a14:foregroundMark x1="66406" y1="80469" x2="65527" y2="77148"/>
                          <a14:foregroundMark x1="65820" y1="84277" x2="65820" y2="77344"/>
                          <a14:foregroundMark x1="65820" y1="77344" x2="65820" y2="83789"/>
                          <a14:foregroundMark x1="65820" y1="83789" x2="65820" y2="83789"/>
                          <a14:backgroundMark x1="45020" y1="15137" x2="54395" y2="16504"/>
                          <a14:backgroundMark x1="54395" y1="16504" x2="58650" y2="16221"/>
                          <a14:backgroundMark x1="66818" y1="20894" x2="68652" y2="26855"/>
                          <a14:backgroundMark x1="66835" y1="74478" x2="66726" y2="77344"/>
                          <a14:backgroundMark x1="68652" y1="26855" x2="66856" y2="73934"/>
                          <a14:backgroundMark x1="61770" y1="87703" x2="58789" y2="88965"/>
                          <a14:backgroundMark x1="58789" y1="88965" x2="34766" y2="88086"/>
                          <a14:backgroundMark x1="34766" y1="88086" x2="31934" y2="80273"/>
                          <a14:backgroundMark x1="31934" y1="80273" x2="33496" y2="16602"/>
                          <a14:backgroundMark x1="39736" y1="16310" x2="50195" y2="15820"/>
                          <a14:backgroundMark x1="33496" y1="16602" x2="38944" y2="16347"/>
                          <a14:backgroundMark x1="50195" y1="15820" x2="43750" y2="16797"/>
                          <a14:backgroundMark x1="43750" y1="16797" x2="50879" y2="17773"/>
                          <a14:backgroundMark x1="50879" y1="17773" x2="59073" y2="16948"/>
                          <a14:backgroundMark x1="66681" y1="19176" x2="68066" y2="20898"/>
                          <a14:backgroundMark x1="38770" y1="14844" x2="63965" y2="12402"/>
                          <a14:backgroundMark x1="63965" y1="12402" x2="24805" y2="14453"/>
                          <a14:backgroundMark x1="24805" y1="14453" x2="31543" y2="16211"/>
                          <a14:backgroundMark x1="31543" y1="16211" x2="30078" y2="38672"/>
                          <a14:backgroundMark x1="29785" y1="41699" x2="29785" y2="356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7642" y="4468200"/>
              <a:ext cx="1879332" cy="1966259"/>
            </a:xfrm>
            <a:prstGeom prst="rect">
              <a:avLst/>
            </a:prstGeom>
          </p:spPr>
        </p:pic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E1EC3F62-3E03-DAEC-F842-9A46892839CB}"/>
                </a:ext>
              </a:extLst>
            </p:cNvPr>
            <p:cNvSpPr/>
            <p:nvPr/>
          </p:nvSpPr>
          <p:spPr>
            <a:xfrm>
              <a:off x="4755493" y="4857122"/>
              <a:ext cx="570312" cy="1250752"/>
            </a:xfrm>
            <a:prstGeom prst="rect">
              <a:avLst/>
            </a:prstGeom>
            <a:solidFill>
              <a:srgbClr val="D1D4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286F8342-0AC9-7315-55EB-E06F0278B2CC}"/>
              </a:ext>
            </a:extLst>
          </p:cNvPr>
          <p:cNvSpPr txBox="1"/>
          <p:nvPr/>
        </p:nvSpPr>
        <p:spPr>
          <a:xfrm>
            <a:off x="4637236" y="4524959"/>
            <a:ext cx="93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Discounts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1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25%</a:t>
            </a:r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6F09502D-DD86-310C-F04C-FED1152A55EB}"/>
              </a:ext>
            </a:extLst>
          </p:cNvPr>
          <p:cNvSpPr/>
          <p:nvPr/>
        </p:nvSpPr>
        <p:spPr>
          <a:xfrm>
            <a:off x="4687175" y="4783330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5BF09773-E088-F354-7B49-5D161A5A582F}"/>
              </a:ext>
            </a:extLst>
          </p:cNvPr>
          <p:cNvSpPr txBox="1"/>
          <p:nvPr/>
        </p:nvSpPr>
        <p:spPr>
          <a:xfrm>
            <a:off x="4648679" y="5366778"/>
            <a:ext cx="93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2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25%</a:t>
            </a:r>
          </a:p>
        </p:txBody>
      </p:sp>
      <p:sp>
        <p:nvSpPr>
          <p:cNvPr id="147" name="Abgerundetes Rechteck 146">
            <a:extLst>
              <a:ext uri="{FF2B5EF4-FFF2-40B4-BE49-F238E27FC236}">
                <a16:creationId xmlns:a16="http://schemas.microsoft.com/office/drawing/2014/main" id="{7F6E6B42-0953-FEB3-5546-A49501905F49}"/>
              </a:ext>
            </a:extLst>
          </p:cNvPr>
          <p:cNvSpPr/>
          <p:nvPr/>
        </p:nvSpPr>
        <p:spPr>
          <a:xfrm>
            <a:off x="4677877" y="5375373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4A382ECC-9299-CE6B-7BAF-1B03A7F3F230}"/>
              </a:ext>
            </a:extLst>
          </p:cNvPr>
          <p:cNvCxnSpPr>
            <a:cxnSpLocks/>
          </p:cNvCxnSpPr>
          <p:nvPr/>
        </p:nvCxnSpPr>
        <p:spPr>
          <a:xfrm>
            <a:off x="6308138" y="4881935"/>
            <a:ext cx="2293760" cy="676612"/>
          </a:xfrm>
          <a:prstGeom prst="line">
            <a:avLst/>
          </a:prstGeom>
          <a:ln w="301625">
            <a:solidFill>
              <a:schemeClr val="bg2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C030A195-3E88-9BD3-C77C-9559FE862B35}"/>
              </a:ext>
            </a:extLst>
          </p:cNvPr>
          <p:cNvSpPr/>
          <p:nvPr/>
        </p:nvSpPr>
        <p:spPr>
          <a:xfrm>
            <a:off x="6443575" y="2108147"/>
            <a:ext cx="2435430" cy="3359418"/>
          </a:xfrm>
          <a:prstGeom prst="rect">
            <a:avLst/>
          </a:prstGeom>
          <a:noFill/>
          <a:ln w="88900"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E51B397-CE19-0162-F5A0-00DCC81F3CCE}"/>
              </a:ext>
            </a:extLst>
          </p:cNvPr>
          <p:cNvSpPr txBox="1"/>
          <p:nvPr/>
        </p:nvSpPr>
        <p:spPr>
          <a:xfrm>
            <a:off x="7171164" y="1446788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2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A83CD6D-16C6-C188-13D8-4EDF905D88DC}"/>
              </a:ext>
            </a:extLst>
          </p:cNvPr>
          <p:cNvSpPr txBox="1"/>
          <p:nvPr/>
        </p:nvSpPr>
        <p:spPr>
          <a:xfrm>
            <a:off x="1669238" y="2458357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1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1408A3C2-5A92-D6F9-4073-B28D10987247}"/>
              </a:ext>
            </a:extLst>
          </p:cNvPr>
          <p:cNvCxnSpPr>
            <a:cxnSpLocks/>
          </p:cNvCxnSpPr>
          <p:nvPr/>
        </p:nvCxnSpPr>
        <p:spPr>
          <a:xfrm>
            <a:off x="1810635" y="3808507"/>
            <a:ext cx="754056" cy="177746"/>
          </a:xfrm>
          <a:prstGeom prst="line">
            <a:avLst/>
          </a:prstGeom>
          <a:ln w="222250">
            <a:solidFill>
              <a:srgbClr val="FFFF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E9B905A7-EF43-D6A6-2658-D9721DB72BF4}"/>
              </a:ext>
            </a:extLst>
          </p:cNvPr>
          <p:cNvSpPr/>
          <p:nvPr/>
        </p:nvSpPr>
        <p:spPr>
          <a:xfrm>
            <a:off x="1939022" y="2851061"/>
            <a:ext cx="497281" cy="1066638"/>
          </a:xfrm>
          <a:prstGeom prst="rect">
            <a:avLst/>
          </a:prstGeom>
          <a:noFill/>
          <a:ln w="73025">
            <a:solidFill>
              <a:schemeClr val="accent1">
                <a:lumMod val="60000"/>
                <a:lumOff val="40000"/>
                <a:alpha val="6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6C943F6A-55D1-DD39-E95F-7D219CC7E7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50009">
            <a:off x="2032212" y="3153472"/>
            <a:ext cx="361776" cy="931969"/>
          </a:xfrm>
          <a:prstGeom prst="rect">
            <a:avLst/>
          </a:prstGeom>
        </p:spPr>
      </p:pic>
      <p:pic>
        <p:nvPicPr>
          <p:cNvPr id="10" name="Grafik 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E3D7518C-32D5-B2E4-EAC9-0D055995B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874839" y="3107061"/>
            <a:ext cx="346215" cy="971392"/>
          </a:xfrm>
          <a:prstGeom prst="rect">
            <a:avLst/>
          </a:prstGeom>
        </p:spPr>
      </p:pic>
      <p:pic>
        <p:nvPicPr>
          <p:cNvPr id="11" name="Grafik 10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38ACABA3-B033-B330-B612-307E0CD7B9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8145">
            <a:off x="2073605" y="3382529"/>
            <a:ext cx="369082" cy="817443"/>
          </a:xfrm>
          <a:prstGeom prst="rect">
            <a:avLst/>
          </a:prstGeom>
        </p:spPr>
      </p:pic>
      <p:pic>
        <p:nvPicPr>
          <p:cNvPr id="12" name="Grafik 1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16981332-4F2E-65A7-83B3-57FCCE69DD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6862" y="3258165"/>
            <a:ext cx="392386" cy="887236"/>
          </a:xfrm>
          <a:prstGeom prst="rect">
            <a:avLst/>
          </a:prstGeom>
        </p:spPr>
      </p:pic>
      <p:pic>
        <p:nvPicPr>
          <p:cNvPr id="13" name="Grafik 12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C7742056-917D-C806-AC1E-648BCF2453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48968" y="3216195"/>
            <a:ext cx="323347" cy="862258"/>
          </a:xfrm>
          <a:prstGeom prst="rect">
            <a:avLst/>
          </a:prstGeom>
        </p:spPr>
      </p:pic>
      <p:pic>
        <p:nvPicPr>
          <p:cNvPr id="9" name="Grafik 8" descr="Ein Bild, das Entwurf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A3D7F404-2070-414B-2221-50DAF5B622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725" y="2723498"/>
            <a:ext cx="2783080" cy="4174619"/>
          </a:xfrm>
          <a:prstGeom prst="rect">
            <a:avLst/>
          </a:prstGeom>
        </p:spPr>
      </p:pic>
      <p:pic>
        <p:nvPicPr>
          <p:cNvPr id="14" name="Grafik 13" descr="Ein Bild, das Entwurf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879A5DFB-78ED-9BC4-1438-2234F560795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68689" y="2764873"/>
            <a:ext cx="3252885" cy="487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26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54C92-589D-3919-3880-38CB9095B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33E6955-03EE-1C99-648A-79C9260D4F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22"/>
          <a:stretch>
            <a:fillRect/>
          </a:stretch>
        </p:blipFill>
        <p:spPr>
          <a:xfrm>
            <a:off x="1" y="13213"/>
            <a:ext cx="9944100" cy="6489904"/>
          </a:xfrm>
          <a:prstGeom prst="rect">
            <a:avLst/>
          </a:prstGeom>
        </p:spPr>
      </p:pic>
      <p:pic>
        <p:nvPicPr>
          <p:cNvPr id="31" name="Grafik 30" descr="Ein Bild, das Text, Uhr, Wanduhr, Im Haus enthält.&#10;&#10;KI-generierte Inhalte können fehlerhaft sein.">
            <a:extLst>
              <a:ext uri="{FF2B5EF4-FFF2-40B4-BE49-F238E27FC236}">
                <a16:creationId xmlns:a16="http://schemas.microsoft.com/office/drawing/2014/main" id="{EF69A6C4-371D-B804-E0F8-B951B631B1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57" t="27521" r="14750" b="30075"/>
          <a:stretch>
            <a:fillRect/>
          </a:stretch>
        </p:blipFill>
        <p:spPr>
          <a:xfrm>
            <a:off x="848609" y="237249"/>
            <a:ext cx="4158612" cy="129142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D1813E4B-C143-E83C-4B4F-F858D0D85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71" y="623915"/>
            <a:ext cx="825863" cy="657311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4A2D965A-C1F8-3A8C-5470-CBFDFAC463B5}"/>
              </a:ext>
            </a:extLst>
          </p:cNvPr>
          <p:cNvSpPr txBox="1"/>
          <p:nvPr/>
        </p:nvSpPr>
        <p:spPr>
          <a:xfrm>
            <a:off x="388445" y="-1196400"/>
            <a:ext cx="528973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68" dirty="0"/>
              <a:t>CS 16 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C1545255-D6D8-672A-5A52-FD9AA74EF75F}"/>
              </a:ext>
            </a:extLst>
          </p:cNvPr>
          <p:cNvSpPr txBox="1"/>
          <p:nvPr/>
        </p:nvSpPr>
        <p:spPr>
          <a:xfrm>
            <a:off x="1043278" y="336389"/>
            <a:ext cx="2577093" cy="261610"/>
          </a:xfrm>
          <a:prstGeom prst="rect">
            <a:avLst/>
          </a:prstGeom>
          <a:solidFill>
            <a:srgbClr val="5A4B3E"/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bg1"/>
                </a:solidFill>
              </a:rPr>
              <a:t>Line   </a:t>
            </a:r>
            <a:r>
              <a:rPr lang="de-DE" sz="1100" b="1" dirty="0" err="1">
                <a:solidFill>
                  <a:schemeClr val="bg1"/>
                </a:solidFill>
              </a:rPr>
              <a:t>Direction</a:t>
            </a:r>
            <a:r>
              <a:rPr lang="de-DE" sz="1100" dirty="0">
                <a:solidFill>
                  <a:schemeClr val="bg1"/>
                </a:solidFill>
              </a:rPr>
              <a:t>	       </a:t>
            </a:r>
            <a:r>
              <a:rPr lang="de-DE" sz="1100" b="1" dirty="0">
                <a:solidFill>
                  <a:schemeClr val="bg1"/>
                </a:solidFill>
              </a:rPr>
              <a:t>Departure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D21E0DC-32A4-9176-0F8C-4F16A31EDBAA}"/>
              </a:ext>
            </a:extLst>
          </p:cNvPr>
          <p:cNvSpPr/>
          <p:nvPr/>
        </p:nvSpPr>
        <p:spPr>
          <a:xfrm>
            <a:off x="3843644" y="343081"/>
            <a:ext cx="990220" cy="955206"/>
          </a:xfrm>
          <a:prstGeom prst="ellipse">
            <a:avLst/>
          </a:prstGeom>
          <a:solidFill>
            <a:srgbClr val="473F36"/>
          </a:solidFill>
          <a:ln>
            <a:solidFill>
              <a:srgbClr val="473F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Ecken des Rechtecks auf der gleichen Seite abrunden 1">
            <a:extLst>
              <a:ext uri="{FF2B5EF4-FFF2-40B4-BE49-F238E27FC236}">
                <a16:creationId xmlns:a16="http://schemas.microsoft.com/office/drawing/2014/main" id="{8FEF3BD5-42BD-07BF-4517-64168E950B49}"/>
              </a:ext>
            </a:extLst>
          </p:cNvPr>
          <p:cNvSpPr/>
          <p:nvPr/>
        </p:nvSpPr>
        <p:spPr>
          <a:xfrm>
            <a:off x="2808041" y="614713"/>
            <a:ext cx="768643" cy="254098"/>
          </a:xfrm>
          <a:prstGeom prst="round2SameRect">
            <a:avLst/>
          </a:prstGeom>
          <a:solidFill>
            <a:srgbClr val="FFFF00">
              <a:alpha val="7540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2</a:t>
            </a:r>
          </a:p>
        </p:txBody>
      </p:sp>
      <p:sp>
        <p:nvSpPr>
          <p:cNvPr id="99" name="Ecken des Rechtecks auf der gleichen Seite abrunden 98">
            <a:extLst>
              <a:ext uri="{FF2B5EF4-FFF2-40B4-BE49-F238E27FC236}">
                <a16:creationId xmlns:a16="http://schemas.microsoft.com/office/drawing/2014/main" id="{D9E937BE-C49F-A5CE-C110-0641F375BB0C}"/>
              </a:ext>
            </a:extLst>
          </p:cNvPr>
          <p:cNvSpPr/>
          <p:nvPr/>
        </p:nvSpPr>
        <p:spPr>
          <a:xfrm>
            <a:off x="2004229" y="607201"/>
            <a:ext cx="768642" cy="261610"/>
          </a:xfrm>
          <a:prstGeom prst="round2SameRect">
            <a:avLst/>
          </a:prstGeom>
          <a:solidFill>
            <a:schemeClr val="bg2">
              <a:alpha val="7540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1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C9FBEB62-71BE-8FBF-AD60-E4B5E0B9D532}"/>
              </a:ext>
            </a:extLst>
          </p:cNvPr>
          <p:cNvSpPr txBox="1"/>
          <p:nvPr/>
        </p:nvSpPr>
        <p:spPr>
          <a:xfrm>
            <a:off x="2885359" y="929987"/>
            <a:ext cx="9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DC053"/>
                </a:solidFill>
                <a:latin typeface="+mj-lt"/>
                <a:cs typeface="Bangla MN" pitchFamily="2" charset="0"/>
              </a:rPr>
              <a:t>8 min</a:t>
            </a:r>
          </a:p>
        </p:txBody>
      </p: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4D214746-2C72-43F0-34F7-59FEB7D837C4}"/>
              </a:ext>
            </a:extLst>
          </p:cNvPr>
          <p:cNvGrpSpPr/>
          <p:nvPr/>
        </p:nvGrpSpPr>
        <p:grpSpPr>
          <a:xfrm>
            <a:off x="3859379" y="3986253"/>
            <a:ext cx="2396234" cy="2544266"/>
            <a:chOff x="4097642" y="4468200"/>
            <a:chExt cx="1879332" cy="2053170"/>
          </a:xfrm>
        </p:grpSpPr>
        <p:pic>
          <p:nvPicPr>
            <p:cNvPr id="104" name="Grafik 103" descr="Ein Bild, das Text, Handy, Gerät, Person enthält.&#10;&#10;KI-generierte Inhalte können fehlerhaft sein.">
              <a:extLst>
                <a:ext uri="{FF2B5EF4-FFF2-40B4-BE49-F238E27FC236}">
                  <a16:creationId xmlns:a16="http://schemas.microsoft.com/office/drawing/2014/main" id="{4BF99F6C-B91E-FE53-44EE-07A153AF0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344" b="99512" l="4688" r="92578">
                          <a14:foregroundMark x1="39063" y1="12305" x2="33496" y2="7129"/>
                          <a14:foregroundMark x1="33496" y1="7129" x2="40527" y2="4199"/>
                          <a14:foregroundMark x1="40527" y1="4199" x2="52148" y2="3711"/>
                          <a14:foregroundMark x1="52148" y1="3711" x2="60254" y2="3711"/>
                          <a14:foregroundMark x1="60254" y1="3711" x2="67188" y2="7520"/>
                          <a14:foregroundMark x1="67188" y1="7520" x2="66797" y2="66504"/>
                          <a14:foregroundMark x1="66797" y1="66504" x2="65332" y2="82031"/>
                          <a14:foregroundMark x1="65332" y1="82031" x2="38965" y2="82031"/>
                          <a14:foregroundMark x1="38965" y1="82031" x2="33594" y2="76367"/>
                          <a14:foregroundMark x1="33594" y1="76367" x2="32910" y2="6152"/>
                          <a14:foregroundMark x1="31445" y1="77148" x2="37695" y2="82910"/>
                          <a14:foregroundMark x1="37695" y1="82910" x2="43359" y2="82910"/>
                          <a14:foregroundMark x1="63574" y1="82617" x2="68652" y2="76172"/>
                          <a14:foregroundMark x1="68652" y1="76172" x2="68164" y2="21484"/>
                          <a14:foregroundMark x1="31738" y1="6738" x2="39453" y2="3125"/>
                          <a14:foregroundMark x1="39453" y1="3125" x2="55664" y2="3418"/>
                          <a14:foregroundMark x1="55664" y1="3418" x2="63379" y2="3125"/>
                          <a14:foregroundMark x1="63379" y1="3125" x2="64746" y2="3125"/>
                          <a14:foregroundMark x1="41797" y1="2832" x2="49609" y2="3125"/>
                          <a14:foregroundMark x1="49609" y1="3125" x2="57617" y2="2734"/>
                          <a14:foregroundMark x1="57617" y1="2734" x2="64746" y2="2832"/>
                          <a14:foregroundMark x1="65039" y1="2539" x2="65039" y2="2539"/>
                          <a14:foregroundMark x1="15820" y1="67676" x2="12500" y2="94531"/>
                          <a14:foregroundMark x1="12500" y1="94531" x2="16504" y2="83887"/>
                          <a14:foregroundMark x1="16504" y1="83887" x2="15430" y2="94922"/>
                          <a14:foregroundMark x1="15430" y1="94922" x2="25195" y2="82227"/>
                          <a14:foregroundMark x1="25195" y1="82227" x2="25684" y2="94336"/>
                          <a14:foregroundMark x1="25684" y1="94336" x2="33301" y2="93848"/>
                          <a14:foregroundMark x1="33301" y1="93848" x2="38770" y2="91504"/>
                          <a14:foregroundMark x1="11523" y1="60645" x2="9668" y2="68848"/>
                          <a14:foregroundMark x1="9668" y1="68848" x2="10645" y2="83887"/>
                          <a14:foregroundMark x1="10645" y1="83887" x2="8398" y2="92773"/>
                          <a14:foregroundMark x1="8398" y1="92773" x2="15430" y2="95508"/>
                          <a14:foregroundMark x1="15430" y1="95508" x2="24805" y2="93848"/>
                          <a14:foregroundMark x1="24805" y1="93848" x2="33789" y2="94531"/>
                          <a14:foregroundMark x1="33789" y1="94531" x2="40918" y2="93164"/>
                          <a14:foregroundMark x1="40918" y1="93164" x2="36523" y2="98926"/>
                          <a14:foregroundMark x1="36523" y1="98926" x2="35059" y2="99707"/>
                          <a14:foregroundMark x1="11816" y1="96387" x2="4785" y2="99121"/>
                          <a14:foregroundMark x1="4785" y1="99121" x2="10059" y2="94531"/>
                          <a14:foregroundMark x1="87109" y1="71582" x2="86426" y2="81445"/>
                          <a14:foregroundMark x1="86426" y1="81445" x2="89453" y2="74707"/>
                          <a14:foregroundMark x1="89453" y1="74707" x2="89258" y2="67480"/>
                          <a14:foregroundMark x1="89258" y1="67480" x2="89258" y2="83887"/>
                          <a14:foregroundMark x1="89258" y1="83887" x2="92578" y2="93945"/>
                          <a14:foregroundMark x1="89551" y1="75000" x2="89258" y2="82324"/>
                          <a14:foregroundMark x1="89258" y1="82324" x2="89258" y2="65820"/>
                          <a14:foregroundMark x1="89258" y1="65820" x2="89551" y2="83203"/>
                          <a14:foregroundMark x1="89258" y1="63965" x2="89746" y2="71387"/>
                          <a14:foregroundMark x1="89746" y1="71387" x2="89551" y2="612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8363" y="4696603"/>
              <a:ext cx="1824767" cy="1824767"/>
            </a:xfrm>
            <a:prstGeom prst="rect">
              <a:avLst/>
            </a:prstGeom>
          </p:spPr>
        </p:pic>
        <p:pic>
          <p:nvPicPr>
            <p:cNvPr id="110" name="Grafik 109" descr="Ein Bild, das Text, Handy, Gerät, Elektronisches Gerät enthält.&#10;&#10;KI-generierte Inhalte können fehlerhaft sein.">
              <a:extLst>
                <a:ext uri="{FF2B5EF4-FFF2-40B4-BE49-F238E27FC236}">
                  <a16:creationId xmlns:a16="http://schemas.microsoft.com/office/drawing/2014/main" id="{FEE4DF7B-6273-80D1-E2EE-48D106533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61" b="90039" l="9961" r="89941">
                          <a14:foregroundMark x1="35339" y1="89689" x2="42676" y2="90039"/>
                          <a14:foregroundMark x1="34473" y1="89648" x2="35339" y2="89689"/>
                          <a14:foregroundMark x1="42676" y1="90039" x2="44391" y2="89816"/>
                          <a14:foregroundMark x1="66686" y1="86070" x2="67480" y2="85742"/>
                          <a14:foregroundMark x1="32747" y1="15472" x2="32623" y2="16281"/>
                          <a14:foregroundMark x1="30371" y1="38691" x2="30371" y2="42676"/>
                          <a14:foregroundMark x1="38477" y1="17383" x2="39648" y2="16504"/>
                          <a14:foregroundMark x1="35547" y1="17578" x2="37988" y2="17578"/>
                          <a14:foregroundMark x1="60352" y1="18164" x2="65527" y2="21973"/>
                          <a14:foregroundMark x1="65527" y1="21973" x2="65820" y2="20117"/>
                          <a14:foregroundMark x1="62012" y1="18164" x2="62012" y2="16797"/>
                          <a14:foregroundMark x1="60352" y1="17090" x2="62305" y2="16504"/>
                          <a14:foregroundMark x1="61426" y1="17090" x2="61230" y2="16504"/>
                          <a14:foregroundMark x1="62793" y1="17383" x2="58984" y2="16797"/>
                          <a14:foregroundMark x1="62305" y1="17090" x2="65527" y2="20117"/>
                          <a14:foregroundMark x1="64453" y1="17578" x2="65820" y2="18164"/>
                          <a14:foregroundMark x1="63086" y1="16016" x2="62793" y2="16797"/>
                          <a14:foregroundMark x1="65039" y1="18164" x2="66113" y2="19238"/>
                          <a14:foregroundMark x1="65527" y1="19824" x2="66699" y2="20898"/>
                          <a14:foregroundMark x1="62793" y1="79395" x2="63672" y2="87012"/>
                          <a14:foregroundMark x1="63672" y1="87012" x2="66113" y2="78516"/>
                          <a14:foregroundMark x1="62793" y1="88086" x2="66113" y2="84863"/>
                          <a14:foregroundMark x1="62305" y1="87891" x2="61719" y2="87598"/>
                          <a14:foregroundMark x1="64746" y1="85938" x2="65820" y2="84863"/>
                          <a14:foregroundMark x1="63379" y1="86523" x2="65820" y2="85645"/>
                          <a14:foregroundMark x1="65039" y1="86523" x2="66406" y2="75293"/>
                          <a14:foregroundMark x1="65820" y1="85156" x2="66699" y2="85156"/>
                          <a14:foregroundMark x1="63379" y1="87598" x2="62305" y2="87305"/>
                          <a14:foregroundMark x1="65527" y1="82422" x2="66113" y2="78027"/>
                          <a14:foregroundMark x1="66406" y1="80469" x2="65527" y2="77148"/>
                          <a14:foregroundMark x1="65820" y1="84277" x2="65820" y2="77344"/>
                          <a14:foregroundMark x1="65820" y1="77344" x2="65820" y2="83789"/>
                          <a14:foregroundMark x1="65820" y1="83789" x2="65820" y2="83789"/>
                          <a14:backgroundMark x1="45020" y1="15137" x2="54395" y2="16504"/>
                          <a14:backgroundMark x1="54395" y1="16504" x2="58650" y2="16221"/>
                          <a14:backgroundMark x1="66818" y1="20894" x2="68652" y2="26855"/>
                          <a14:backgroundMark x1="66835" y1="74478" x2="66726" y2="77344"/>
                          <a14:backgroundMark x1="68652" y1="26855" x2="66856" y2="73934"/>
                          <a14:backgroundMark x1="61770" y1="87703" x2="58789" y2="88965"/>
                          <a14:backgroundMark x1="58789" y1="88965" x2="34766" y2="88086"/>
                          <a14:backgroundMark x1="34766" y1="88086" x2="31934" y2="80273"/>
                          <a14:backgroundMark x1="31934" y1="80273" x2="33496" y2="16602"/>
                          <a14:backgroundMark x1="39736" y1="16310" x2="50195" y2="15820"/>
                          <a14:backgroundMark x1="33496" y1="16602" x2="38944" y2="16347"/>
                          <a14:backgroundMark x1="50195" y1="15820" x2="43750" y2="16797"/>
                          <a14:backgroundMark x1="43750" y1="16797" x2="50879" y2="17773"/>
                          <a14:backgroundMark x1="50879" y1="17773" x2="59073" y2="16948"/>
                          <a14:backgroundMark x1="66681" y1="19176" x2="68066" y2="20898"/>
                          <a14:backgroundMark x1="38770" y1="14844" x2="63965" y2="12402"/>
                          <a14:backgroundMark x1="63965" y1="12402" x2="24805" y2="14453"/>
                          <a14:backgroundMark x1="24805" y1="14453" x2="31543" y2="16211"/>
                          <a14:backgroundMark x1="31543" y1="16211" x2="30078" y2="38672"/>
                          <a14:backgroundMark x1="29785" y1="41699" x2="29785" y2="356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7642" y="4468200"/>
              <a:ext cx="1879332" cy="1966259"/>
            </a:xfrm>
            <a:prstGeom prst="rect">
              <a:avLst/>
            </a:prstGeom>
          </p:spPr>
        </p:pic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406B56F6-70C5-6024-D156-21E399936739}"/>
                </a:ext>
              </a:extLst>
            </p:cNvPr>
            <p:cNvSpPr/>
            <p:nvPr/>
          </p:nvSpPr>
          <p:spPr>
            <a:xfrm>
              <a:off x="4755493" y="4857122"/>
              <a:ext cx="570312" cy="1250752"/>
            </a:xfrm>
            <a:prstGeom prst="rect">
              <a:avLst/>
            </a:prstGeom>
            <a:solidFill>
              <a:srgbClr val="D1D4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627BB83D-4174-703D-9D29-184F02FDFC38}"/>
              </a:ext>
            </a:extLst>
          </p:cNvPr>
          <p:cNvSpPr txBox="1"/>
          <p:nvPr/>
        </p:nvSpPr>
        <p:spPr>
          <a:xfrm>
            <a:off x="4637236" y="4524959"/>
            <a:ext cx="93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Discounts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1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50%</a:t>
            </a:r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5836E471-1E35-3B98-1469-A3E3E588748C}"/>
              </a:ext>
            </a:extLst>
          </p:cNvPr>
          <p:cNvSpPr/>
          <p:nvPr/>
        </p:nvSpPr>
        <p:spPr>
          <a:xfrm>
            <a:off x="4687175" y="4783330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EBDFDDCC-F295-70D4-1753-55952BC09702}"/>
              </a:ext>
            </a:extLst>
          </p:cNvPr>
          <p:cNvSpPr txBox="1"/>
          <p:nvPr/>
        </p:nvSpPr>
        <p:spPr>
          <a:xfrm>
            <a:off x="4648679" y="5366778"/>
            <a:ext cx="93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2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0%</a:t>
            </a:r>
          </a:p>
        </p:txBody>
      </p:sp>
      <p:sp>
        <p:nvSpPr>
          <p:cNvPr id="147" name="Abgerundetes Rechteck 146">
            <a:extLst>
              <a:ext uri="{FF2B5EF4-FFF2-40B4-BE49-F238E27FC236}">
                <a16:creationId xmlns:a16="http://schemas.microsoft.com/office/drawing/2014/main" id="{125F87D5-D3B6-5B08-3C03-DC6B20D7C6FD}"/>
              </a:ext>
            </a:extLst>
          </p:cNvPr>
          <p:cNvSpPr/>
          <p:nvPr/>
        </p:nvSpPr>
        <p:spPr>
          <a:xfrm>
            <a:off x="4677877" y="5375373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F7480A33-E46B-DF8E-7BF8-633B873B1FEC}"/>
              </a:ext>
            </a:extLst>
          </p:cNvPr>
          <p:cNvSpPr/>
          <p:nvPr/>
        </p:nvSpPr>
        <p:spPr>
          <a:xfrm>
            <a:off x="6443575" y="2108147"/>
            <a:ext cx="2435430" cy="3359418"/>
          </a:xfrm>
          <a:prstGeom prst="rect">
            <a:avLst/>
          </a:prstGeom>
          <a:noFill/>
          <a:ln w="88900"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C595545A-4A30-E544-91E3-B466A525E55F}"/>
              </a:ext>
            </a:extLst>
          </p:cNvPr>
          <p:cNvSpPr txBox="1"/>
          <p:nvPr/>
        </p:nvSpPr>
        <p:spPr>
          <a:xfrm>
            <a:off x="7171164" y="1446788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36B1C24-3267-E9B6-CF02-AE47E8196267}"/>
              </a:ext>
            </a:extLst>
          </p:cNvPr>
          <p:cNvSpPr txBox="1"/>
          <p:nvPr/>
        </p:nvSpPr>
        <p:spPr>
          <a:xfrm>
            <a:off x="513278" y="2615581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1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F8A0932-1479-8809-1A24-EC8C863318CC}"/>
              </a:ext>
            </a:extLst>
          </p:cNvPr>
          <p:cNvCxnSpPr>
            <a:cxnSpLocks/>
          </p:cNvCxnSpPr>
          <p:nvPr/>
        </p:nvCxnSpPr>
        <p:spPr>
          <a:xfrm>
            <a:off x="848609" y="3532522"/>
            <a:ext cx="357517" cy="133853"/>
          </a:xfrm>
          <a:prstGeom prst="line">
            <a:avLst/>
          </a:prstGeom>
          <a:ln w="174625">
            <a:solidFill>
              <a:schemeClr val="bg2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50085DBD-E80C-A3BA-DC01-2209D41C4DDE}"/>
              </a:ext>
            </a:extLst>
          </p:cNvPr>
          <p:cNvSpPr/>
          <p:nvPr/>
        </p:nvSpPr>
        <p:spPr>
          <a:xfrm>
            <a:off x="941820" y="2984913"/>
            <a:ext cx="202916" cy="600834"/>
          </a:xfrm>
          <a:prstGeom prst="rect">
            <a:avLst/>
          </a:prstGeom>
          <a:noFill/>
          <a:ln w="73025">
            <a:solidFill>
              <a:schemeClr val="accent1">
                <a:lumMod val="60000"/>
                <a:lumOff val="40000"/>
                <a:alpha val="6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7" name="Grafik 1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7E6D1651-2C89-A16C-ED5E-CD6252FDA8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50009">
            <a:off x="1058394" y="3246796"/>
            <a:ext cx="201066" cy="517965"/>
          </a:xfrm>
          <a:prstGeom prst="rect">
            <a:avLst/>
          </a:prstGeom>
        </p:spPr>
      </p:pic>
      <p:pic>
        <p:nvPicPr>
          <p:cNvPr id="18" name="Grafik 17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C0882096-1A33-C489-2ED2-2F85D65186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65060" y="3203050"/>
            <a:ext cx="192417" cy="539874"/>
          </a:xfrm>
          <a:prstGeom prst="rect">
            <a:avLst/>
          </a:prstGeom>
        </p:spPr>
      </p:pic>
      <p:pic>
        <p:nvPicPr>
          <p:cNvPr id="19" name="Grafik 18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BDA29158-F0BE-D54C-1D44-3D71715D9C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8145">
            <a:off x="1083484" y="3349451"/>
            <a:ext cx="205126" cy="454313"/>
          </a:xfrm>
          <a:prstGeom prst="rect">
            <a:avLst/>
          </a:prstGeom>
        </p:spPr>
      </p:pic>
      <p:pic>
        <p:nvPicPr>
          <p:cNvPr id="20" name="Grafik 1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2679EEA7-E289-6396-50B7-4E5D22ABE5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7087" y="3275797"/>
            <a:ext cx="218078" cy="493103"/>
          </a:xfrm>
          <a:prstGeom prst="rect">
            <a:avLst/>
          </a:prstGeom>
        </p:spPr>
      </p:pic>
      <p:pic>
        <p:nvPicPr>
          <p:cNvPr id="21" name="Grafik 20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9B0F69B5-949F-6BFE-5307-E65F5ABCB2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3727" y="3233376"/>
            <a:ext cx="179708" cy="479221"/>
          </a:xfrm>
          <a:prstGeom prst="rect">
            <a:avLst/>
          </a:prstGeom>
        </p:spPr>
      </p:pic>
      <p:pic>
        <p:nvPicPr>
          <p:cNvPr id="9" name="Grafik 8" descr="Ein Bild, das Entwurf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F169A216-2D68-6A71-0622-D876B8A7AF1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5144" y="2248201"/>
            <a:ext cx="2783080" cy="4174619"/>
          </a:xfrm>
          <a:prstGeom prst="rect">
            <a:avLst/>
          </a:prstGeom>
        </p:spPr>
      </p:pic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5C26E908-50FC-75A8-3C1B-471FFB8874BA}"/>
              </a:ext>
            </a:extLst>
          </p:cNvPr>
          <p:cNvCxnSpPr>
            <a:cxnSpLocks/>
          </p:cNvCxnSpPr>
          <p:nvPr/>
        </p:nvCxnSpPr>
        <p:spPr>
          <a:xfrm>
            <a:off x="6308138" y="4881935"/>
            <a:ext cx="2293760" cy="676612"/>
          </a:xfrm>
          <a:prstGeom prst="line">
            <a:avLst/>
          </a:prstGeom>
          <a:ln w="301625">
            <a:solidFill>
              <a:srgbClr val="FFFF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3" name="Grafik 22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1FC625E6-E807-5CC4-E867-E04392EC5C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50009">
            <a:off x="6744647" y="2674006"/>
            <a:ext cx="1106973" cy="2851668"/>
          </a:xfrm>
          <a:prstGeom prst="rect">
            <a:avLst/>
          </a:prstGeom>
        </p:spPr>
      </p:pic>
      <p:pic>
        <p:nvPicPr>
          <p:cNvPr id="24" name="Grafik 2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6B271A9D-131B-6964-40E1-FD48AC7CAC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6247917" y="2826589"/>
            <a:ext cx="1059355" cy="2972288"/>
          </a:xfrm>
          <a:prstGeom prst="rect">
            <a:avLst/>
          </a:prstGeom>
        </p:spPr>
      </p:pic>
      <p:pic>
        <p:nvPicPr>
          <p:cNvPr id="25" name="Grafik 2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DC6AAEFC-7238-6B40-624A-21F4974FF0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8145">
            <a:off x="8140524" y="3034820"/>
            <a:ext cx="1129327" cy="2501230"/>
          </a:xfrm>
          <a:prstGeom prst="rect">
            <a:avLst/>
          </a:prstGeom>
        </p:spPr>
      </p:pic>
      <p:pic>
        <p:nvPicPr>
          <p:cNvPr id="26" name="Grafik 25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8FB38F5A-9564-6E2C-E6D3-8B985A4C74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7271" y="2963068"/>
            <a:ext cx="1200630" cy="2714787"/>
          </a:xfrm>
          <a:prstGeom prst="rect">
            <a:avLst/>
          </a:prstGeom>
        </p:spPr>
      </p:pic>
      <p:pic>
        <p:nvPicPr>
          <p:cNvPr id="27" name="Grafik 2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6A704CDE-1E41-50AB-0BAC-625B924D18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16193" y="2910099"/>
            <a:ext cx="989386" cy="263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1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03B62-0397-DDB7-BD54-4AFE8E02C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440827F-2257-9146-F7EA-18001BE225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22"/>
          <a:stretch>
            <a:fillRect/>
          </a:stretch>
        </p:blipFill>
        <p:spPr>
          <a:xfrm>
            <a:off x="1" y="13213"/>
            <a:ext cx="9944100" cy="6489904"/>
          </a:xfrm>
          <a:prstGeom prst="rect">
            <a:avLst/>
          </a:prstGeom>
        </p:spPr>
      </p:pic>
      <p:pic>
        <p:nvPicPr>
          <p:cNvPr id="31" name="Grafik 30" descr="Ein Bild, das Text, Uhr, Wanduhr, Im Haus enthält.&#10;&#10;KI-generierte Inhalte können fehlerhaft sein.">
            <a:extLst>
              <a:ext uri="{FF2B5EF4-FFF2-40B4-BE49-F238E27FC236}">
                <a16:creationId xmlns:a16="http://schemas.microsoft.com/office/drawing/2014/main" id="{3C1696BA-D97E-B147-7E0F-1650E136A8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57" t="27521" r="14750" b="30075"/>
          <a:stretch>
            <a:fillRect/>
          </a:stretch>
        </p:blipFill>
        <p:spPr>
          <a:xfrm>
            <a:off x="848609" y="237249"/>
            <a:ext cx="4158612" cy="129142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C8774516-B747-2FA1-DB7C-4A8F0AAE8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71" y="623915"/>
            <a:ext cx="825863" cy="657311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193EE67F-C272-00A2-2B19-545FE598E383}"/>
              </a:ext>
            </a:extLst>
          </p:cNvPr>
          <p:cNvSpPr txBox="1"/>
          <p:nvPr/>
        </p:nvSpPr>
        <p:spPr>
          <a:xfrm>
            <a:off x="388445" y="-1196400"/>
            <a:ext cx="528973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68" dirty="0"/>
              <a:t>CS 17 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EE2DA40-501F-B73A-212B-6CF07CD05A60}"/>
              </a:ext>
            </a:extLst>
          </p:cNvPr>
          <p:cNvSpPr txBox="1"/>
          <p:nvPr/>
        </p:nvSpPr>
        <p:spPr>
          <a:xfrm>
            <a:off x="1043278" y="336389"/>
            <a:ext cx="2577093" cy="261610"/>
          </a:xfrm>
          <a:prstGeom prst="rect">
            <a:avLst/>
          </a:prstGeom>
          <a:solidFill>
            <a:srgbClr val="5A4B3E"/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bg1"/>
                </a:solidFill>
              </a:rPr>
              <a:t>Line   </a:t>
            </a:r>
            <a:r>
              <a:rPr lang="de-DE" sz="1100" b="1" dirty="0" err="1">
                <a:solidFill>
                  <a:schemeClr val="bg1"/>
                </a:solidFill>
              </a:rPr>
              <a:t>Direction</a:t>
            </a:r>
            <a:r>
              <a:rPr lang="de-DE" sz="1100" dirty="0">
                <a:solidFill>
                  <a:schemeClr val="bg1"/>
                </a:solidFill>
              </a:rPr>
              <a:t>	       </a:t>
            </a:r>
            <a:r>
              <a:rPr lang="de-DE" sz="1100" b="1" dirty="0">
                <a:solidFill>
                  <a:schemeClr val="bg1"/>
                </a:solidFill>
              </a:rPr>
              <a:t>Departure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34A6BB-382E-41FF-BD01-DFD3AEA3149C}"/>
              </a:ext>
            </a:extLst>
          </p:cNvPr>
          <p:cNvSpPr/>
          <p:nvPr/>
        </p:nvSpPr>
        <p:spPr>
          <a:xfrm>
            <a:off x="3843644" y="343081"/>
            <a:ext cx="990220" cy="955206"/>
          </a:xfrm>
          <a:prstGeom prst="ellipse">
            <a:avLst/>
          </a:prstGeom>
          <a:solidFill>
            <a:srgbClr val="473F36"/>
          </a:solidFill>
          <a:ln>
            <a:solidFill>
              <a:srgbClr val="473F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Ecken des Rechtecks auf der gleichen Seite abrunden 1">
            <a:extLst>
              <a:ext uri="{FF2B5EF4-FFF2-40B4-BE49-F238E27FC236}">
                <a16:creationId xmlns:a16="http://schemas.microsoft.com/office/drawing/2014/main" id="{16ED7018-86E9-5EA0-8A14-508D6E3384A9}"/>
              </a:ext>
            </a:extLst>
          </p:cNvPr>
          <p:cNvSpPr/>
          <p:nvPr/>
        </p:nvSpPr>
        <p:spPr>
          <a:xfrm>
            <a:off x="2808041" y="614713"/>
            <a:ext cx="768643" cy="254098"/>
          </a:xfrm>
          <a:prstGeom prst="round2SameRect">
            <a:avLst/>
          </a:prstGeom>
          <a:solidFill>
            <a:schemeClr val="bg2">
              <a:alpha val="7540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1</a:t>
            </a:r>
          </a:p>
        </p:txBody>
      </p:sp>
      <p:sp>
        <p:nvSpPr>
          <p:cNvPr id="99" name="Ecken des Rechtecks auf der gleichen Seite abrunden 98">
            <a:extLst>
              <a:ext uri="{FF2B5EF4-FFF2-40B4-BE49-F238E27FC236}">
                <a16:creationId xmlns:a16="http://schemas.microsoft.com/office/drawing/2014/main" id="{430822E5-EC89-473B-78C8-9D8AAE27EC8F}"/>
              </a:ext>
            </a:extLst>
          </p:cNvPr>
          <p:cNvSpPr/>
          <p:nvPr/>
        </p:nvSpPr>
        <p:spPr>
          <a:xfrm>
            <a:off x="2004229" y="607201"/>
            <a:ext cx="768642" cy="261610"/>
          </a:xfrm>
          <a:prstGeom prst="round2SameRect">
            <a:avLst/>
          </a:prstGeom>
          <a:solidFill>
            <a:srgbClr val="00B050">
              <a:alpha val="7540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2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5EA7462D-AF19-2E39-6913-3076D72E05C2}"/>
              </a:ext>
            </a:extLst>
          </p:cNvPr>
          <p:cNvSpPr txBox="1"/>
          <p:nvPr/>
        </p:nvSpPr>
        <p:spPr>
          <a:xfrm>
            <a:off x="2885359" y="929987"/>
            <a:ext cx="9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DC053"/>
                </a:solidFill>
                <a:latin typeface="+mj-lt"/>
                <a:cs typeface="Bangla MN" pitchFamily="2" charset="0"/>
              </a:rPr>
              <a:t>3 min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56768E1-158B-EE6F-6D64-9817931F333D}"/>
              </a:ext>
            </a:extLst>
          </p:cNvPr>
          <p:cNvSpPr txBox="1"/>
          <p:nvPr/>
        </p:nvSpPr>
        <p:spPr>
          <a:xfrm>
            <a:off x="1669238" y="2458357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096D47-5684-AD2C-C14E-38F2AF2136A9}"/>
              </a:ext>
            </a:extLst>
          </p:cNvPr>
          <p:cNvSpPr/>
          <p:nvPr/>
        </p:nvSpPr>
        <p:spPr>
          <a:xfrm>
            <a:off x="1939022" y="2851061"/>
            <a:ext cx="497281" cy="1066638"/>
          </a:xfrm>
          <a:prstGeom prst="rect">
            <a:avLst/>
          </a:prstGeom>
          <a:noFill/>
          <a:ln w="73025">
            <a:solidFill>
              <a:schemeClr val="accent1">
                <a:lumMod val="60000"/>
                <a:lumOff val="40000"/>
                <a:alpha val="6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7270AAC3-0505-DE32-B2B2-1F6DACBE2D15}"/>
              </a:ext>
            </a:extLst>
          </p:cNvPr>
          <p:cNvCxnSpPr>
            <a:cxnSpLocks/>
          </p:cNvCxnSpPr>
          <p:nvPr/>
        </p:nvCxnSpPr>
        <p:spPr>
          <a:xfrm>
            <a:off x="3303880" y="4188475"/>
            <a:ext cx="1786240" cy="453338"/>
          </a:xfrm>
          <a:prstGeom prst="line">
            <a:avLst/>
          </a:prstGeom>
          <a:ln w="301625">
            <a:solidFill>
              <a:srgbClr val="FF00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Rechteck 27">
            <a:extLst>
              <a:ext uri="{FF2B5EF4-FFF2-40B4-BE49-F238E27FC236}">
                <a16:creationId xmlns:a16="http://schemas.microsoft.com/office/drawing/2014/main" id="{E56A99E5-176F-6444-AC31-DF2FCA722AB1}"/>
              </a:ext>
            </a:extLst>
          </p:cNvPr>
          <p:cNvSpPr/>
          <p:nvPr/>
        </p:nvSpPr>
        <p:spPr>
          <a:xfrm>
            <a:off x="3722300" y="2306258"/>
            <a:ext cx="1163126" cy="2261232"/>
          </a:xfrm>
          <a:prstGeom prst="rect">
            <a:avLst/>
          </a:prstGeom>
          <a:noFill/>
          <a:ln w="88900"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95D9BDD-9FD4-DC2A-9494-CBC536CDC385}"/>
              </a:ext>
            </a:extLst>
          </p:cNvPr>
          <p:cNvSpPr txBox="1"/>
          <p:nvPr/>
        </p:nvSpPr>
        <p:spPr>
          <a:xfrm>
            <a:off x="3722300" y="1852081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1</a:t>
            </a:r>
          </a:p>
        </p:txBody>
      </p:sp>
      <p:pic>
        <p:nvPicPr>
          <p:cNvPr id="9" name="Grafik 8" descr="Ein Bild, das Entwurf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EC2A8A14-0B54-EC73-34B1-0C67F9807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921" y="2473626"/>
            <a:ext cx="2890916" cy="4336373"/>
          </a:xfrm>
          <a:prstGeom prst="rect">
            <a:avLst/>
          </a:prstGeom>
        </p:spPr>
      </p:pic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2EA0F858-4FB7-4606-FF4E-A447F2409722}"/>
              </a:ext>
            </a:extLst>
          </p:cNvPr>
          <p:cNvGrpSpPr/>
          <p:nvPr/>
        </p:nvGrpSpPr>
        <p:grpSpPr>
          <a:xfrm>
            <a:off x="3859379" y="3986253"/>
            <a:ext cx="2396234" cy="2544266"/>
            <a:chOff x="4097642" y="4468200"/>
            <a:chExt cx="1879332" cy="2053170"/>
          </a:xfrm>
        </p:grpSpPr>
        <p:pic>
          <p:nvPicPr>
            <p:cNvPr id="104" name="Grafik 103" descr="Ein Bild, das Text, Handy, Gerät, Person enthält.&#10;&#10;KI-generierte Inhalte können fehlerhaft sein.">
              <a:extLst>
                <a:ext uri="{FF2B5EF4-FFF2-40B4-BE49-F238E27FC236}">
                  <a16:creationId xmlns:a16="http://schemas.microsoft.com/office/drawing/2014/main" id="{007B2F62-ED34-9A1B-0C6F-5F7BC8A36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344" b="99512" l="4688" r="92578">
                          <a14:foregroundMark x1="39063" y1="12305" x2="33496" y2="7129"/>
                          <a14:foregroundMark x1="33496" y1="7129" x2="40527" y2="4199"/>
                          <a14:foregroundMark x1="40527" y1="4199" x2="52148" y2="3711"/>
                          <a14:foregroundMark x1="52148" y1="3711" x2="60254" y2="3711"/>
                          <a14:foregroundMark x1="60254" y1="3711" x2="67188" y2="7520"/>
                          <a14:foregroundMark x1="67188" y1="7520" x2="66797" y2="66504"/>
                          <a14:foregroundMark x1="66797" y1="66504" x2="65332" y2="82031"/>
                          <a14:foregroundMark x1="65332" y1="82031" x2="38965" y2="82031"/>
                          <a14:foregroundMark x1="38965" y1="82031" x2="33594" y2="76367"/>
                          <a14:foregroundMark x1="33594" y1="76367" x2="32910" y2="6152"/>
                          <a14:foregroundMark x1="31445" y1="77148" x2="37695" y2="82910"/>
                          <a14:foregroundMark x1="37695" y1="82910" x2="43359" y2="82910"/>
                          <a14:foregroundMark x1="63574" y1="82617" x2="68652" y2="76172"/>
                          <a14:foregroundMark x1="68652" y1="76172" x2="68164" y2="21484"/>
                          <a14:foregroundMark x1="31738" y1="6738" x2="39453" y2="3125"/>
                          <a14:foregroundMark x1="39453" y1="3125" x2="55664" y2="3418"/>
                          <a14:foregroundMark x1="55664" y1="3418" x2="63379" y2="3125"/>
                          <a14:foregroundMark x1="63379" y1="3125" x2="64746" y2="3125"/>
                          <a14:foregroundMark x1="41797" y1="2832" x2="49609" y2="3125"/>
                          <a14:foregroundMark x1="49609" y1="3125" x2="57617" y2="2734"/>
                          <a14:foregroundMark x1="57617" y1="2734" x2="64746" y2="2832"/>
                          <a14:foregroundMark x1="65039" y1="2539" x2="65039" y2="2539"/>
                          <a14:foregroundMark x1="15820" y1="67676" x2="12500" y2="94531"/>
                          <a14:foregroundMark x1="12500" y1="94531" x2="16504" y2="83887"/>
                          <a14:foregroundMark x1="16504" y1="83887" x2="15430" y2="94922"/>
                          <a14:foregroundMark x1="15430" y1="94922" x2="25195" y2="82227"/>
                          <a14:foregroundMark x1="25195" y1="82227" x2="25684" y2="94336"/>
                          <a14:foregroundMark x1="25684" y1="94336" x2="33301" y2="93848"/>
                          <a14:foregroundMark x1="33301" y1="93848" x2="38770" y2="91504"/>
                          <a14:foregroundMark x1="11523" y1="60645" x2="9668" y2="68848"/>
                          <a14:foregroundMark x1="9668" y1="68848" x2="10645" y2="83887"/>
                          <a14:foregroundMark x1="10645" y1="83887" x2="8398" y2="92773"/>
                          <a14:foregroundMark x1="8398" y1="92773" x2="15430" y2="95508"/>
                          <a14:foregroundMark x1="15430" y1="95508" x2="24805" y2="93848"/>
                          <a14:foregroundMark x1="24805" y1="93848" x2="33789" y2="94531"/>
                          <a14:foregroundMark x1="33789" y1="94531" x2="40918" y2="93164"/>
                          <a14:foregroundMark x1="40918" y1="93164" x2="36523" y2="98926"/>
                          <a14:foregroundMark x1="36523" y1="98926" x2="35059" y2="99707"/>
                          <a14:foregroundMark x1="11816" y1="96387" x2="4785" y2="99121"/>
                          <a14:foregroundMark x1="4785" y1="99121" x2="10059" y2="94531"/>
                          <a14:foregroundMark x1="87109" y1="71582" x2="86426" y2="81445"/>
                          <a14:foregroundMark x1="86426" y1="81445" x2="89453" y2="74707"/>
                          <a14:foregroundMark x1="89453" y1="74707" x2="89258" y2="67480"/>
                          <a14:foregroundMark x1="89258" y1="67480" x2="89258" y2="83887"/>
                          <a14:foregroundMark x1="89258" y1="83887" x2="92578" y2="93945"/>
                          <a14:foregroundMark x1="89551" y1="75000" x2="89258" y2="82324"/>
                          <a14:foregroundMark x1="89258" y1="82324" x2="89258" y2="65820"/>
                          <a14:foregroundMark x1="89258" y1="65820" x2="89551" y2="83203"/>
                          <a14:foregroundMark x1="89258" y1="63965" x2="89746" y2="71387"/>
                          <a14:foregroundMark x1="89746" y1="71387" x2="89551" y2="612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8363" y="4696603"/>
              <a:ext cx="1824767" cy="1824767"/>
            </a:xfrm>
            <a:prstGeom prst="rect">
              <a:avLst/>
            </a:prstGeom>
          </p:spPr>
        </p:pic>
        <p:pic>
          <p:nvPicPr>
            <p:cNvPr id="110" name="Grafik 109" descr="Ein Bild, das Text, Handy, Gerät, Elektronisches Gerät enthält.&#10;&#10;KI-generierte Inhalte können fehlerhaft sein.">
              <a:extLst>
                <a:ext uri="{FF2B5EF4-FFF2-40B4-BE49-F238E27FC236}">
                  <a16:creationId xmlns:a16="http://schemas.microsoft.com/office/drawing/2014/main" id="{116EA569-A61C-D96F-061A-026EDF81D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961" b="90039" l="9961" r="89941">
                          <a14:foregroundMark x1="35339" y1="89689" x2="42676" y2="90039"/>
                          <a14:foregroundMark x1="34473" y1="89648" x2="35339" y2="89689"/>
                          <a14:foregroundMark x1="42676" y1="90039" x2="44391" y2="89816"/>
                          <a14:foregroundMark x1="66686" y1="86070" x2="67480" y2="85742"/>
                          <a14:foregroundMark x1="32747" y1="15472" x2="32623" y2="16281"/>
                          <a14:foregroundMark x1="30371" y1="38691" x2="30371" y2="42676"/>
                          <a14:foregroundMark x1="38477" y1="17383" x2="39648" y2="16504"/>
                          <a14:foregroundMark x1="35547" y1="17578" x2="37988" y2="17578"/>
                          <a14:foregroundMark x1="60352" y1="18164" x2="65527" y2="21973"/>
                          <a14:foregroundMark x1="65527" y1="21973" x2="65820" y2="20117"/>
                          <a14:foregroundMark x1="62012" y1="18164" x2="62012" y2="16797"/>
                          <a14:foregroundMark x1="60352" y1="17090" x2="62305" y2="16504"/>
                          <a14:foregroundMark x1="61426" y1="17090" x2="61230" y2="16504"/>
                          <a14:foregroundMark x1="62793" y1="17383" x2="58984" y2="16797"/>
                          <a14:foregroundMark x1="62305" y1="17090" x2="65527" y2="20117"/>
                          <a14:foregroundMark x1="64453" y1="17578" x2="65820" y2="18164"/>
                          <a14:foregroundMark x1="63086" y1="16016" x2="62793" y2="16797"/>
                          <a14:foregroundMark x1="65039" y1="18164" x2="66113" y2="19238"/>
                          <a14:foregroundMark x1="65527" y1="19824" x2="66699" y2="20898"/>
                          <a14:foregroundMark x1="62793" y1="79395" x2="63672" y2="87012"/>
                          <a14:foregroundMark x1="63672" y1="87012" x2="66113" y2="78516"/>
                          <a14:foregroundMark x1="62793" y1="88086" x2="66113" y2="84863"/>
                          <a14:foregroundMark x1="62305" y1="87891" x2="61719" y2="87598"/>
                          <a14:foregroundMark x1="64746" y1="85938" x2="65820" y2="84863"/>
                          <a14:foregroundMark x1="63379" y1="86523" x2="65820" y2="85645"/>
                          <a14:foregroundMark x1="65039" y1="86523" x2="66406" y2="75293"/>
                          <a14:foregroundMark x1="65820" y1="85156" x2="66699" y2="85156"/>
                          <a14:foregroundMark x1="63379" y1="87598" x2="62305" y2="87305"/>
                          <a14:foregroundMark x1="65527" y1="82422" x2="66113" y2="78027"/>
                          <a14:foregroundMark x1="66406" y1="80469" x2="65527" y2="77148"/>
                          <a14:foregroundMark x1="65820" y1="84277" x2="65820" y2="77344"/>
                          <a14:foregroundMark x1="65820" y1="77344" x2="65820" y2="83789"/>
                          <a14:foregroundMark x1="65820" y1="83789" x2="65820" y2="83789"/>
                          <a14:backgroundMark x1="45020" y1="15137" x2="54395" y2="16504"/>
                          <a14:backgroundMark x1="54395" y1="16504" x2="58650" y2="16221"/>
                          <a14:backgroundMark x1="66818" y1="20894" x2="68652" y2="26855"/>
                          <a14:backgroundMark x1="66835" y1="74478" x2="66726" y2="77344"/>
                          <a14:backgroundMark x1="68652" y1="26855" x2="66856" y2="73934"/>
                          <a14:backgroundMark x1="61770" y1="87703" x2="58789" y2="88965"/>
                          <a14:backgroundMark x1="58789" y1="88965" x2="34766" y2="88086"/>
                          <a14:backgroundMark x1="34766" y1="88086" x2="31934" y2="80273"/>
                          <a14:backgroundMark x1="31934" y1="80273" x2="33496" y2="16602"/>
                          <a14:backgroundMark x1="39736" y1="16310" x2="50195" y2="15820"/>
                          <a14:backgroundMark x1="33496" y1="16602" x2="38944" y2="16347"/>
                          <a14:backgroundMark x1="50195" y1="15820" x2="43750" y2="16797"/>
                          <a14:backgroundMark x1="43750" y1="16797" x2="50879" y2="17773"/>
                          <a14:backgroundMark x1="50879" y1="17773" x2="59073" y2="16948"/>
                          <a14:backgroundMark x1="66681" y1="19176" x2="68066" y2="20898"/>
                          <a14:backgroundMark x1="38770" y1="14844" x2="63965" y2="12402"/>
                          <a14:backgroundMark x1="63965" y1="12402" x2="24805" y2="14453"/>
                          <a14:backgroundMark x1="24805" y1="14453" x2="31543" y2="16211"/>
                          <a14:backgroundMark x1="31543" y1="16211" x2="30078" y2="38672"/>
                          <a14:backgroundMark x1="29785" y1="41699" x2="29785" y2="356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7642" y="4468200"/>
              <a:ext cx="1879332" cy="1966259"/>
            </a:xfrm>
            <a:prstGeom prst="rect">
              <a:avLst/>
            </a:prstGeom>
          </p:spPr>
        </p:pic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7218196B-128B-E871-D9AD-75CF650230E1}"/>
                </a:ext>
              </a:extLst>
            </p:cNvPr>
            <p:cNvSpPr/>
            <p:nvPr/>
          </p:nvSpPr>
          <p:spPr>
            <a:xfrm>
              <a:off x="4755493" y="4857122"/>
              <a:ext cx="570312" cy="1250752"/>
            </a:xfrm>
            <a:prstGeom prst="rect">
              <a:avLst/>
            </a:prstGeom>
            <a:solidFill>
              <a:srgbClr val="D1D4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328B8589-FC4A-12EC-BAC8-C50F4A2F43CE}"/>
              </a:ext>
            </a:extLst>
          </p:cNvPr>
          <p:cNvSpPr txBox="1"/>
          <p:nvPr/>
        </p:nvSpPr>
        <p:spPr>
          <a:xfrm>
            <a:off x="4637236" y="4524959"/>
            <a:ext cx="93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Discounts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2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10%</a:t>
            </a:r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821CD2FD-7C18-72BF-298F-D17A279DCAD2}"/>
              </a:ext>
            </a:extLst>
          </p:cNvPr>
          <p:cNvSpPr/>
          <p:nvPr/>
        </p:nvSpPr>
        <p:spPr>
          <a:xfrm>
            <a:off x="4687175" y="4783330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BED5010C-0BC2-D0BA-028C-78C21C1E8E0A}"/>
              </a:ext>
            </a:extLst>
          </p:cNvPr>
          <p:cNvSpPr txBox="1"/>
          <p:nvPr/>
        </p:nvSpPr>
        <p:spPr>
          <a:xfrm>
            <a:off x="4648679" y="5366778"/>
            <a:ext cx="93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1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50%</a:t>
            </a:r>
          </a:p>
        </p:txBody>
      </p:sp>
      <p:sp>
        <p:nvSpPr>
          <p:cNvPr id="147" name="Abgerundetes Rechteck 146">
            <a:extLst>
              <a:ext uri="{FF2B5EF4-FFF2-40B4-BE49-F238E27FC236}">
                <a16:creationId xmlns:a16="http://schemas.microsoft.com/office/drawing/2014/main" id="{5F0D3DCB-56C1-1BC4-72AD-CCC452DA15FD}"/>
              </a:ext>
            </a:extLst>
          </p:cNvPr>
          <p:cNvSpPr/>
          <p:nvPr/>
        </p:nvSpPr>
        <p:spPr>
          <a:xfrm>
            <a:off x="4677877" y="5375373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E05461E4-1544-4AC3-FB54-9D8C50DF5329}"/>
              </a:ext>
            </a:extLst>
          </p:cNvPr>
          <p:cNvCxnSpPr>
            <a:cxnSpLocks/>
          </p:cNvCxnSpPr>
          <p:nvPr/>
        </p:nvCxnSpPr>
        <p:spPr>
          <a:xfrm>
            <a:off x="1477036" y="3748886"/>
            <a:ext cx="1211474" cy="290073"/>
          </a:xfrm>
          <a:prstGeom prst="line">
            <a:avLst/>
          </a:prstGeom>
          <a:ln w="301625">
            <a:solidFill>
              <a:schemeClr val="bg2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2" name="Grafik 3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7361EFE0-14DB-9B3A-B931-9425C33D78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2397156" y="3328673"/>
            <a:ext cx="361552" cy="915323"/>
          </a:xfrm>
          <a:prstGeom prst="rect">
            <a:avLst/>
          </a:prstGeom>
        </p:spPr>
      </p:pic>
      <p:pic>
        <p:nvPicPr>
          <p:cNvPr id="34" name="Grafik 3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5A3D0435-7187-A073-6AEA-56C53AD166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7341" y="3482284"/>
            <a:ext cx="304612" cy="812299"/>
          </a:xfrm>
          <a:prstGeom prst="rect">
            <a:avLst/>
          </a:prstGeom>
        </p:spPr>
      </p:pic>
      <p:pic>
        <p:nvPicPr>
          <p:cNvPr id="35" name="Grafik 3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41654FB7-9708-BB8E-2C7F-E6F938686A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2093139" y="3255273"/>
            <a:ext cx="318395" cy="893338"/>
          </a:xfrm>
          <a:prstGeom prst="rect">
            <a:avLst/>
          </a:prstGeom>
        </p:spPr>
      </p:pic>
      <p:pic>
        <p:nvPicPr>
          <p:cNvPr id="36" name="Grafik 35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2D9423B9-B41B-1009-8647-4737D97AA5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39329" y="3313563"/>
            <a:ext cx="397300" cy="776643"/>
          </a:xfrm>
          <a:prstGeom prst="rect">
            <a:avLst/>
          </a:prstGeom>
        </p:spPr>
      </p:pic>
      <p:pic>
        <p:nvPicPr>
          <p:cNvPr id="39" name="Grafik 38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9FC5C8D1-159B-70ED-4677-9531AC2951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2506" y="3230908"/>
            <a:ext cx="332156" cy="751049"/>
          </a:xfrm>
          <a:prstGeom prst="rect">
            <a:avLst/>
          </a:prstGeom>
        </p:spPr>
      </p:pic>
      <p:pic>
        <p:nvPicPr>
          <p:cNvPr id="40" name="Grafik 3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32DE3E88-58D1-6195-C6C6-7E1A128EE9D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69439" y="3468373"/>
            <a:ext cx="353398" cy="826210"/>
          </a:xfrm>
          <a:prstGeom prst="rect">
            <a:avLst/>
          </a:prstGeom>
        </p:spPr>
      </p:pic>
      <p:pic>
        <p:nvPicPr>
          <p:cNvPr id="41" name="Grafik 40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16BBEB10-4B79-23F4-7D6D-434CC90BCB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9318" y="3289337"/>
            <a:ext cx="318395" cy="893340"/>
          </a:xfrm>
          <a:prstGeom prst="rect">
            <a:avLst/>
          </a:prstGeom>
        </p:spPr>
      </p:pic>
      <p:pic>
        <p:nvPicPr>
          <p:cNvPr id="43" name="Grafik 42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362510FE-1D84-37FB-B2E5-3897024C70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1645031" y="3370565"/>
            <a:ext cx="413105" cy="807540"/>
          </a:xfrm>
          <a:prstGeom prst="rect">
            <a:avLst/>
          </a:prstGeom>
        </p:spPr>
      </p:pic>
      <p:pic>
        <p:nvPicPr>
          <p:cNvPr id="44" name="Grafik 4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462E7E92-9391-1CE2-B283-5126E301B9E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48762" y="3315991"/>
            <a:ext cx="294718" cy="732502"/>
          </a:xfrm>
          <a:prstGeom prst="rect">
            <a:avLst/>
          </a:prstGeom>
        </p:spPr>
      </p:pic>
      <p:pic>
        <p:nvPicPr>
          <p:cNvPr id="45" name="Grafik 4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4E7D5CC7-EC24-6DF8-9DF5-DD7E583B49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1178" y="3231901"/>
            <a:ext cx="334456" cy="846725"/>
          </a:xfrm>
          <a:prstGeom prst="rect">
            <a:avLst/>
          </a:prstGeom>
        </p:spPr>
      </p:pic>
      <p:pic>
        <p:nvPicPr>
          <p:cNvPr id="49" name="Grafik 48" descr="Ein Bild, das Entwurf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A3975D3A-D6D3-8143-558A-384085E4B7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398" y="2767328"/>
            <a:ext cx="1841711" cy="276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28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E62AB-77AD-B75F-12EC-71F9C5EDD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46D857E-A180-EEEF-87C7-218EEE608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22"/>
          <a:stretch>
            <a:fillRect/>
          </a:stretch>
        </p:blipFill>
        <p:spPr>
          <a:xfrm>
            <a:off x="1" y="13213"/>
            <a:ext cx="9944100" cy="6489904"/>
          </a:xfrm>
          <a:prstGeom prst="rect">
            <a:avLst/>
          </a:prstGeom>
        </p:spPr>
      </p:pic>
      <p:pic>
        <p:nvPicPr>
          <p:cNvPr id="31" name="Grafik 30" descr="Ein Bild, das Text, Uhr, Wanduhr, Im Haus enthält.&#10;&#10;KI-generierte Inhalte können fehlerhaft sein.">
            <a:extLst>
              <a:ext uri="{FF2B5EF4-FFF2-40B4-BE49-F238E27FC236}">
                <a16:creationId xmlns:a16="http://schemas.microsoft.com/office/drawing/2014/main" id="{A9B8679F-B6E0-9C8C-1F1C-D9BAD292B2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57" t="27521" r="14750" b="30075"/>
          <a:stretch>
            <a:fillRect/>
          </a:stretch>
        </p:blipFill>
        <p:spPr>
          <a:xfrm>
            <a:off x="848609" y="237249"/>
            <a:ext cx="4158612" cy="129142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A0187488-31AD-4697-066C-96CE9A8BE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71" y="623915"/>
            <a:ext cx="825863" cy="657311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5906ECB4-DC89-191D-80EA-282EBD22016E}"/>
              </a:ext>
            </a:extLst>
          </p:cNvPr>
          <p:cNvSpPr txBox="1"/>
          <p:nvPr/>
        </p:nvSpPr>
        <p:spPr>
          <a:xfrm>
            <a:off x="388445" y="-1196400"/>
            <a:ext cx="528973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68" dirty="0"/>
              <a:t>CS 18 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FFCF4F93-0328-B087-9B5B-230A988DC038}"/>
              </a:ext>
            </a:extLst>
          </p:cNvPr>
          <p:cNvSpPr txBox="1"/>
          <p:nvPr/>
        </p:nvSpPr>
        <p:spPr>
          <a:xfrm>
            <a:off x="1043278" y="336389"/>
            <a:ext cx="2577093" cy="261610"/>
          </a:xfrm>
          <a:prstGeom prst="rect">
            <a:avLst/>
          </a:prstGeom>
          <a:solidFill>
            <a:srgbClr val="5A4B3E"/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bg1"/>
                </a:solidFill>
              </a:rPr>
              <a:t>Line   </a:t>
            </a:r>
            <a:r>
              <a:rPr lang="de-DE" sz="1100" b="1" dirty="0" err="1">
                <a:solidFill>
                  <a:schemeClr val="bg1"/>
                </a:solidFill>
              </a:rPr>
              <a:t>Direction</a:t>
            </a:r>
            <a:r>
              <a:rPr lang="de-DE" sz="1100" dirty="0">
                <a:solidFill>
                  <a:schemeClr val="bg1"/>
                </a:solidFill>
              </a:rPr>
              <a:t>	       </a:t>
            </a:r>
            <a:r>
              <a:rPr lang="de-DE" sz="1100" b="1" dirty="0">
                <a:solidFill>
                  <a:schemeClr val="bg1"/>
                </a:solidFill>
              </a:rPr>
              <a:t>Departure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94EF8C1-E56C-9CA0-6D25-0C4ED436F998}"/>
              </a:ext>
            </a:extLst>
          </p:cNvPr>
          <p:cNvSpPr/>
          <p:nvPr/>
        </p:nvSpPr>
        <p:spPr>
          <a:xfrm>
            <a:off x="3843644" y="343081"/>
            <a:ext cx="990220" cy="955206"/>
          </a:xfrm>
          <a:prstGeom prst="ellipse">
            <a:avLst/>
          </a:prstGeom>
          <a:solidFill>
            <a:srgbClr val="473F36"/>
          </a:solidFill>
          <a:ln>
            <a:solidFill>
              <a:srgbClr val="473F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Ecken des Rechtecks auf der gleichen Seite abrunden 1">
            <a:extLst>
              <a:ext uri="{FF2B5EF4-FFF2-40B4-BE49-F238E27FC236}">
                <a16:creationId xmlns:a16="http://schemas.microsoft.com/office/drawing/2014/main" id="{7873AD23-AC71-9B3A-1183-BF5AF097017A}"/>
              </a:ext>
            </a:extLst>
          </p:cNvPr>
          <p:cNvSpPr/>
          <p:nvPr/>
        </p:nvSpPr>
        <p:spPr>
          <a:xfrm>
            <a:off x="2808041" y="614713"/>
            <a:ext cx="768643" cy="254098"/>
          </a:xfrm>
          <a:prstGeom prst="round2SameRect">
            <a:avLst/>
          </a:prstGeom>
          <a:solidFill>
            <a:schemeClr val="accent6">
              <a:alpha val="7540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1</a:t>
            </a:r>
          </a:p>
        </p:txBody>
      </p:sp>
      <p:sp>
        <p:nvSpPr>
          <p:cNvPr id="99" name="Ecken des Rechtecks auf der gleichen Seite abrunden 98">
            <a:extLst>
              <a:ext uri="{FF2B5EF4-FFF2-40B4-BE49-F238E27FC236}">
                <a16:creationId xmlns:a16="http://schemas.microsoft.com/office/drawing/2014/main" id="{B2977A86-BAE1-5B50-677A-B042095E883B}"/>
              </a:ext>
            </a:extLst>
          </p:cNvPr>
          <p:cNvSpPr/>
          <p:nvPr/>
        </p:nvSpPr>
        <p:spPr>
          <a:xfrm>
            <a:off x="2004229" y="607201"/>
            <a:ext cx="768642" cy="261610"/>
          </a:xfrm>
          <a:prstGeom prst="round2SameRect">
            <a:avLst/>
          </a:prstGeom>
          <a:solidFill>
            <a:schemeClr val="bg2">
              <a:alpha val="7540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2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5378D9FD-485C-A939-60B1-4663ED28BA11}"/>
              </a:ext>
            </a:extLst>
          </p:cNvPr>
          <p:cNvSpPr txBox="1"/>
          <p:nvPr/>
        </p:nvSpPr>
        <p:spPr>
          <a:xfrm>
            <a:off x="2885359" y="929987"/>
            <a:ext cx="9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DC053"/>
                </a:solidFill>
                <a:latin typeface="+mj-lt"/>
                <a:cs typeface="Bangla MN" pitchFamily="2" charset="0"/>
              </a:rPr>
              <a:t>3 min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4A16FF5-DBC8-728B-AF93-71577E9353E5}"/>
              </a:ext>
            </a:extLst>
          </p:cNvPr>
          <p:cNvCxnSpPr>
            <a:cxnSpLocks/>
          </p:cNvCxnSpPr>
          <p:nvPr/>
        </p:nvCxnSpPr>
        <p:spPr>
          <a:xfrm>
            <a:off x="3303880" y="4188475"/>
            <a:ext cx="1786240" cy="453338"/>
          </a:xfrm>
          <a:prstGeom prst="line">
            <a:avLst/>
          </a:prstGeom>
          <a:ln w="301625">
            <a:solidFill>
              <a:schemeClr val="bg2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Rechteck 27">
            <a:extLst>
              <a:ext uri="{FF2B5EF4-FFF2-40B4-BE49-F238E27FC236}">
                <a16:creationId xmlns:a16="http://schemas.microsoft.com/office/drawing/2014/main" id="{CED5F030-52D0-A3FB-1E58-A84C13ED2B54}"/>
              </a:ext>
            </a:extLst>
          </p:cNvPr>
          <p:cNvSpPr/>
          <p:nvPr/>
        </p:nvSpPr>
        <p:spPr>
          <a:xfrm>
            <a:off x="3722300" y="2306258"/>
            <a:ext cx="1163126" cy="2261232"/>
          </a:xfrm>
          <a:prstGeom prst="rect">
            <a:avLst/>
          </a:prstGeom>
          <a:noFill/>
          <a:ln w="88900"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7AE19B5-8170-2BBA-B716-463DEA04DEC4}"/>
              </a:ext>
            </a:extLst>
          </p:cNvPr>
          <p:cNvSpPr txBox="1"/>
          <p:nvPr/>
        </p:nvSpPr>
        <p:spPr>
          <a:xfrm>
            <a:off x="3722300" y="1852081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1</a:t>
            </a:r>
          </a:p>
        </p:txBody>
      </p: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500CC64F-E8BB-D257-045C-A60A0648259C}"/>
              </a:ext>
            </a:extLst>
          </p:cNvPr>
          <p:cNvGrpSpPr/>
          <p:nvPr/>
        </p:nvGrpSpPr>
        <p:grpSpPr>
          <a:xfrm>
            <a:off x="3859379" y="3986253"/>
            <a:ext cx="2396234" cy="2544266"/>
            <a:chOff x="4097642" y="4468200"/>
            <a:chExt cx="1879332" cy="2053170"/>
          </a:xfrm>
        </p:grpSpPr>
        <p:pic>
          <p:nvPicPr>
            <p:cNvPr id="104" name="Grafik 103" descr="Ein Bild, das Text, Handy, Gerät, Person enthält.&#10;&#10;KI-generierte Inhalte können fehlerhaft sein.">
              <a:extLst>
                <a:ext uri="{FF2B5EF4-FFF2-40B4-BE49-F238E27FC236}">
                  <a16:creationId xmlns:a16="http://schemas.microsoft.com/office/drawing/2014/main" id="{E07D1495-DED7-CE93-7F7F-66987727D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344" b="99512" l="4688" r="92578">
                          <a14:foregroundMark x1="39063" y1="12305" x2="33496" y2="7129"/>
                          <a14:foregroundMark x1="33496" y1="7129" x2="40527" y2="4199"/>
                          <a14:foregroundMark x1="40527" y1="4199" x2="52148" y2="3711"/>
                          <a14:foregroundMark x1="52148" y1="3711" x2="60254" y2="3711"/>
                          <a14:foregroundMark x1="60254" y1="3711" x2="67188" y2="7520"/>
                          <a14:foregroundMark x1="67188" y1="7520" x2="66797" y2="66504"/>
                          <a14:foregroundMark x1="66797" y1="66504" x2="65332" y2="82031"/>
                          <a14:foregroundMark x1="65332" y1="82031" x2="38965" y2="82031"/>
                          <a14:foregroundMark x1="38965" y1="82031" x2="33594" y2="76367"/>
                          <a14:foregroundMark x1="33594" y1="76367" x2="32910" y2="6152"/>
                          <a14:foregroundMark x1="31445" y1="77148" x2="37695" y2="82910"/>
                          <a14:foregroundMark x1="37695" y1="82910" x2="43359" y2="82910"/>
                          <a14:foregroundMark x1="63574" y1="82617" x2="68652" y2="76172"/>
                          <a14:foregroundMark x1="68652" y1="76172" x2="68164" y2="21484"/>
                          <a14:foregroundMark x1="31738" y1="6738" x2="39453" y2="3125"/>
                          <a14:foregroundMark x1="39453" y1="3125" x2="55664" y2="3418"/>
                          <a14:foregroundMark x1="55664" y1="3418" x2="63379" y2="3125"/>
                          <a14:foregroundMark x1="63379" y1="3125" x2="64746" y2="3125"/>
                          <a14:foregroundMark x1="41797" y1="2832" x2="49609" y2="3125"/>
                          <a14:foregroundMark x1="49609" y1="3125" x2="57617" y2="2734"/>
                          <a14:foregroundMark x1="57617" y1="2734" x2="64746" y2="2832"/>
                          <a14:foregroundMark x1="65039" y1="2539" x2="65039" y2="2539"/>
                          <a14:foregroundMark x1="15820" y1="67676" x2="12500" y2="94531"/>
                          <a14:foregroundMark x1="12500" y1="94531" x2="16504" y2="83887"/>
                          <a14:foregroundMark x1="16504" y1="83887" x2="15430" y2="94922"/>
                          <a14:foregroundMark x1="15430" y1="94922" x2="25195" y2="82227"/>
                          <a14:foregroundMark x1="25195" y1="82227" x2="25684" y2="94336"/>
                          <a14:foregroundMark x1="25684" y1="94336" x2="33301" y2="93848"/>
                          <a14:foregroundMark x1="33301" y1="93848" x2="38770" y2="91504"/>
                          <a14:foregroundMark x1="11523" y1="60645" x2="9668" y2="68848"/>
                          <a14:foregroundMark x1="9668" y1="68848" x2="10645" y2="83887"/>
                          <a14:foregroundMark x1="10645" y1="83887" x2="8398" y2="92773"/>
                          <a14:foregroundMark x1="8398" y1="92773" x2="15430" y2="95508"/>
                          <a14:foregroundMark x1="15430" y1="95508" x2="24805" y2="93848"/>
                          <a14:foregroundMark x1="24805" y1="93848" x2="33789" y2="94531"/>
                          <a14:foregroundMark x1="33789" y1="94531" x2="40918" y2="93164"/>
                          <a14:foregroundMark x1="40918" y1="93164" x2="36523" y2="98926"/>
                          <a14:foregroundMark x1="36523" y1="98926" x2="35059" y2="99707"/>
                          <a14:foregroundMark x1="11816" y1="96387" x2="4785" y2="99121"/>
                          <a14:foregroundMark x1="4785" y1="99121" x2="10059" y2="94531"/>
                          <a14:foregroundMark x1="87109" y1="71582" x2="86426" y2="81445"/>
                          <a14:foregroundMark x1="86426" y1="81445" x2="89453" y2="74707"/>
                          <a14:foregroundMark x1="89453" y1="74707" x2="89258" y2="67480"/>
                          <a14:foregroundMark x1="89258" y1="67480" x2="89258" y2="83887"/>
                          <a14:foregroundMark x1="89258" y1="83887" x2="92578" y2="93945"/>
                          <a14:foregroundMark x1="89551" y1="75000" x2="89258" y2="82324"/>
                          <a14:foregroundMark x1="89258" y1="82324" x2="89258" y2="65820"/>
                          <a14:foregroundMark x1="89258" y1="65820" x2="89551" y2="83203"/>
                          <a14:foregroundMark x1="89258" y1="63965" x2="89746" y2="71387"/>
                          <a14:foregroundMark x1="89746" y1="71387" x2="89551" y2="612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8363" y="4696603"/>
              <a:ext cx="1824767" cy="1824767"/>
            </a:xfrm>
            <a:prstGeom prst="rect">
              <a:avLst/>
            </a:prstGeom>
          </p:spPr>
        </p:pic>
        <p:pic>
          <p:nvPicPr>
            <p:cNvPr id="110" name="Grafik 109" descr="Ein Bild, das Text, Handy, Gerät, Elektronisches Gerät enthält.&#10;&#10;KI-generierte Inhalte können fehlerhaft sein.">
              <a:extLst>
                <a:ext uri="{FF2B5EF4-FFF2-40B4-BE49-F238E27FC236}">
                  <a16:creationId xmlns:a16="http://schemas.microsoft.com/office/drawing/2014/main" id="{55268551-47DA-2A1E-C3D3-379888B1B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61" b="90039" l="9961" r="89941">
                          <a14:foregroundMark x1="35339" y1="89689" x2="42676" y2="90039"/>
                          <a14:foregroundMark x1="34473" y1="89648" x2="35339" y2="89689"/>
                          <a14:foregroundMark x1="42676" y1="90039" x2="44391" y2="89816"/>
                          <a14:foregroundMark x1="66686" y1="86070" x2="67480" y2="85742"/>
                          <a14:foregroundMark x1="32747" y1="15472" x2="32623" y2="16281"/>
                          <a14:foregroundMark x1="30371" y1="38691" x2="30371" y2="42676"/>
                          <a14:foregroundMark x1="38477" y1="17383" x2="39648" y2="16504"/>
                          <a14:foregroundMark x1="35547" y1="17578" x2="37988" y2="17578"/>
                          <a14:foregroundMark x1="60352" y1="18164" x2="65527" y2="21973"/>
                          <a14:foregroundMark x1="65527" y1="21973" x2="65820" y2="20117"/>
                          <a14:foregroundMark x1="62012" y1="18164" x2="62012" y2="16797"/>
                          <a14:foregroundMark x1="60352" y1="17090" x2="62305" y2="16504"/>
                          <a14:foregroundMark x1="61426" y1="17090" x2="61230" y2="16504"/>
                          <a14:foregroundMark x1="62793" y1="17383" x2="58984" y2="16797"/>
                          <a14:foregroundMark x1="62305" y1="17090" x2="65527" y2="20117"/>
                          <a14:foregroundMark x1="64453" y1="17578" x2="65820" y2="18164"/>
                          <a14:foregroundMark x1="63086" y1="16016" x2="62793" y2="16797"/>
                          <a14:foregroundMark x1="65039" y1="18164" x2="66113" y2="19238"/>
                          <a14:foregroundMark x1="65527" y1="19824" x2="66699" y2="20898"/>
                          <a14:foregroundMark x1="62793" y1="79395" x2="63672" y2="87012"/>
                          <a14:foregroundMark x1="63672" y1="87012" x2="66113" y2="78516"/>
                          <a14:foregroundMark x1="62793" y1="88086" x2="66113" y2="84863"/>
                          <a14:foregroundMark x1="62305" y1="87891" x2="61719" y2="87598"/>
                          <a14:foregroundMark x1="64746" y1="85938" x2="65820" y2="84863"/>
                          <a14:foregroundMark x1="63379" y1="86523" x2="65820" y2="85645"/>
                          <a14:foregroundMark x1="65039" y1="86523" x2="66406" y2="75293"/>
                          <a14:foregroundMark x1="65820" y1="85156" x2="66699" y2="85156"/>
                          <a14:foregroundMark x1="63379" y1="87598" x2="62305" y2="87305"/>
                          <a14:foregroundMark x1="65527" y1="82422" x2="66113" y2="78027"/>
                          <a14:foregroundMark x1="66406" y1="80469" x2="65527" y2="77148"/>
                          <a14:foregroundMark x1="65820" y1="84277" x2="65820" y2="77344"/>
                          <a14:foregroundMark x1="65820" y1="77344" x2="65820" y2="83789"/>
                          <a14:foregroundMark x1="65820" y1="83789" x2="65820" y2="83789"/>
                          <a14:backgroundMark x1="45020" y1="15137" x2="54395" y2="16504"/>
                          <a14:backgroundMark x1="54395" y1="16504" x2="58650" y2="16221"/>
                          <a14:backgroundMark x1="66818" y1="20894" x2="68652" y2="26855"/>
                          <a14:backgroundMark x1="66835" y1="74478" x2="66726" y2="77344"/>
                          <a14:backgroundMark x1="68652" y1="26855" x2="66856" y2="73934"/>
                          <a14:backgroundMark x1="61770" y1="87703" x2="58789" y2="88965"/>
                          <a14:backgroundMark x1="58789" y1="88965" x2="34766" y2="88086"/>
                          <a14:backgroundMark x1="34766" y1="88086" x2="31934" y2="80273"/>
                          <a14:backgroundMark x1="31934" y1="80273" x2="33496" y2="16602"/>
                          <a14:backgroundMark x1="39736" y1="16310" x2="50195" y2="15820"/>
                          <a14:backgroundMark x1="33496" y1="16602" x2="38944" y2="16347"/>
                          <a14:backgroundMark x1="50195" y1="15820" x2="43750" y2="16797"/>
                          <a14:backgroundMark x1="43750" y1="16797" x2="50879" y2="17773"/>
                          <a14:backgroundMark x1="50879" y1="17773" x2="59073" y2="16948"/>
                          <a14:backgroundMark x1="66681" y1="19176" x2="68066" y2="20898"/>
                          <a14:backgroundMark x1="38770" y1="14844" x2="63965" y2="12402"/>
                          <a14:backgroundMark x1="63965" y1="12402" x2="24805" y2="14453"/>
                          <a14:backgroundMark x1="24805" y1="14453" x2="31543" y2="16211"/>
                          <a14:backgroundMark x1="31543" y1="16211" x2="30078" y2="38672"/>
                          <a14:backgroundMark x1="29785" y1="41699" x2="29785" y2="356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7642" y="4468200"/>
              <a:ext cx="1879332" cy="1966259"/>
            </a:xfrm>
            <a:prstGeom prst="rect">
              <a:avLst/>
            </a:prstGeom>
          </p:spPr>
        </p:pic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DC01214E-ADDC-D99B-102D-AE6CA0320549}"/>
                </a:ext>
              </a:extLst>
            </p:cNvPr>
            <p:cNvSpPr/>
            <p:nvPr/>
          </p:nvSpPr>
          <p:spPr>
            <a:xfrm>
              <a:off x="4755493" y="4857122"/>
              <a:ext cx="570312" cy="1250752"/>
            </a:xfrm>
            <a:prstGeom prst="rect">
              <a:avLst/>
            </a:prstGeom>
            <a:solidFill>
              <a:srgbClr val="D1D4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AFBB257A-AB1E-A86E-9459-9B64E34BBF22}"/>
              </a:ext>
            </a:extLst>
          </p:cNvPr>
          <p:cNvSpPr txBox="1"/>
          <p:nvPr/>
        </p:nvSpPr>
        <p:spPr>
          <a:xfrm>
            <a:off x="4637236" y="4524959"/>
            <a:ext cx="93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Discounts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2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25%</a:t>
            </a:r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1B8F0DAE-A7BE-4DE4-0812-1CD8773FFAAE}"/>
              </a:ext>
            </a:extLst>
          </p:cNvPr>
          <p:cNvSpPr/>
          <p:nvPr/>
        </p:nvSpPr>
        <p:spPr>
          <a:xfrm>
            <a:off x="4687175" y="4783330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B6B48B30-EA59-D11E-3708-11690F4B3D24}"/>
              </a:ext>
            </a:extLst>
          </p:cNvPr>
          <p:cNvSpPr txBox="1"/>
          <p:nvPr/>
        </p:nvSpPr>
        <p:spPr>
          <a:xfrm>
            <a:off x="4648679" y="5366778"/>
            <a:ext cx="93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1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0%</a:t>
            </a:r>
          </a:p>
        </p:txBody>
      </p:sp>
      <p:sp>
        <p:nvSpPr>
          <p:cNvPr id="147" name="Abgerundetes Rechteck 146">
            <a:extLst>
              <a:ext uri="{FF2B5EF4-FFF2-40B4-BE49-F238E27FC236}">
                <a16:creationId xmlns:a16="http://schemas.microsoft.com/office/drawing/2014/main" id="{D09B39DF-503D-2117-A000-F8F7E255E597}"/>
              </a:ext>
            </a:extLst>
          </p:cNvPr>
          <p:cNvSpPr/>
          <p:nvPr/>
        </p:nvSpPr>
        <p:spPr>
          <a:xfrm>
            <a:off x="4677877" y="5375373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D9C40D-069B-D960-CF17-A146BFB04298}"/>
              </a:ext>
            </a:extLst>
          </p:cNvPr>
          <p:cNvSpPr txBox="1"/>
          <p:nvPr/>
        </p:nvSpPr>
        <p:spPr>
          <a:xfrm>
            <a:off x="513278" y="2615581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2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A6F19FD-CDD3-BEA2-EB2A-D5D30DD93493}"/>
              </a:ext>
            </a:extLst>
          </p:cNvPr>
          <p:cNvCxnSpPr>
            <a:cxnSpLocks/>
          </p:cNvCxnSpPr>
          <p:nvPr/>
        </p:nvCxnSpPr>
        <p:spPr>
          <a:xfrm>
            <a:off x="848609" y="3532522"/>
            <a:ext cx="357517" cy="133853"/>
          </a:xfrm>
          <a:prstGeom prst="line">
            <a:avLst/>
          </a:prstGeom>
          <a:ln w="174625">
            <a:solidFill>
              <a:srgbClr val="FF00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7C32586B-EDE5-96EA-CAD3-5523F96D728B}"/>
              </a:ext>
            </a:extLst>
          </p:cNvPr>
          <p:cNvSpPr/>
          <p:nvPr/>
        </p:nvSpPr>
        <p:spPr>
          <a:xfrm>
            <a:off x="941820" y="2984913"/>
            <a:ext cx="202916" cy="600834"/>
          </a:xfrm>
          <a:prstGeom prst="rect">
            <a:avLst/>
          </a:prstGeom>
          <a:noFill/>
          <a:ln w="73025">
            <a:solidFill>
              <a:schemeClr val="accent1">
                <a:lumMod val="60000"/>
                <a:lumOff val="40000"/>
                <a:alpha val="6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0EB5B2FC-3465-1CC2-4FA0-B079B66D3B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50009">
            <a:off x="1058394" y="3246796"/>
            <a:ext cx="201066" cy="517965"/>
          </a:xfrm>
          <a:prstGeom prst="rect">
            <a:avLst/>
          </a:prstGeom>
        </p:spPr>
      </p:pic>
      <p:pic>
        <p:nvPicPr>
          <p:cNvPr id="11" name="Grafik 10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FC7B36B9-E775-72AF-86C9-5BAD4363A0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65060" y="3203050"/>
            <a:ext cx="192417" cy="539874"/>
          </a:xfrm>
          <a:prstGeom prst="rect">
            <a:avLst/>
          </a:prstGeom>
        </p:spPr>
      </p:pic>
      <p:pic>
        <p:nvPicPr>
          <p:cNvPr id="12" name="Grafik 1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621098EA-53FA-C158-9F13-51591A8F65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8145">
            <a:off x="1083484" y="3349451"/>
            <a:ext cx="205126" cy="454313"/>
          </a:xfrm>
          <a:prstGeom prst="rect">
            <a:avLst/>
          </a:prstGeom>
        </p:spPr>
      </p:pic>
      <p:pic>
        <p:nvPicPr>
          <p:cNvPr id="13" name="Grafik 12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918E47FB-EFD3-1A31-F43F-3B9558615D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7087" y="3275797"/>
            <a:ext cx="218078" cy="493103"/>
          </a:xfrm>
          <a:prstGeom prst="rect">
            <a:avLst/>
          </a:prstGeom>
        </p:spPr>
      </p:pic>
      <p:pic>
        <p:nvPicPr>
          <p:cNvPr id="15" name="Grafik 1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7B4A8C4C-297E-9486-E9D0-51D21B4AFE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3727" y="3233376"/>
            <a:ext cx="179708" cy="47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36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84851-0EE3-AD7B-084D-56AE2DF15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89A9EB2-036F-038A-F72A-E269D57F93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22"/>
          <a:stretch>
            <a:fillRect/>
          </a:stretch>
        </p:blipFill>
        <p:spPr>
          <a:xfrm>
            <a:off x="1" y="13213"/>
            <a:ext cx="9944100" cy="6489904"/>
          </a:xfrm>
          <a:prstGeom prst="rect">
            <a:avLst/>
          </a:prstGeom>
        </p:spPr>
      </p:pic>
      <p:pic>
        <p:nvPicPr>
          <p:cNvPr id="31" name="Grafik 30" descr="Ein Bild, das Text, Uhr, Wanduhr, Im Haus enthält.&#10;&#10;KI-generierte Inhalte können fehlerhaft sein.">
            <a:extLst>
              <a:ext uri="{FF2B5EF4-FFF2-40B4-BE49-F238E27FC236}">
                <a16:creationId xmlns:a16="http://schemas.microsoft.com/office/drawing/2014/main" id="{26882F66-EF2C-1CD1-6C7B-BECB6E6D7B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57" t="27521" r="14750" b="30075"/>
          <a:stretch>
            <a:fillRect/>
          </a:stretch>
        </p:blipFill>
        <p:spPr>
          <a:xfrm>
            <a:off x="848609" y="237249"/>
            <a:ext cx="4158612" cy="129142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82C3B09C-C010-3941-43C7-AD16005B9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71" y="623915"/>
            <a:ext cx="825863" cy="657311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DF778110-212F-13AB-1A1B-1E38B6C2AD5A}"/>
              </a:ext>
            </a:extLst>
          </p:cNvPr>
          <p:cNvSpPr txBox="1"/>
          <p:nvPr/>
        </p:nvSpPr>
        <p:spPr>
          <a:xfrm>
            <a:off x="388445" y="-1196400"/>
            <a:ext cx="528973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68" dirty="0"/>
              <a:t>CS 19 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CE224B5F-2062-0E43-3138-B044FA42ABD1}"/>
              </a:ext>
            </a:extLst>
          </p:cNvPr>
          <p:cNvSpPr txBox="1"/>
          <p:nvPr/>
        </p:nvSpPr>
        <p:spPr>
          <a:xfrm>
            <a:off x="1043278" y="336389"/>
            <a:ext cx="2577093" cy="261610"/>
          </a:xfrm>
          <a:prstGeom prst="rect">
            <a:avLst/>
          </a:prstGeom>
          <a:solidFill>
            <a:srgbClr val="5A4B3E"/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bg1"/>
                </a:solidFill>
              </a:rPr>
              <a:t>Line   </a:t>
            </a:r>
            <a:r>
              <a:rPr lang="de-DE" sz="1100" b="1" dirty="0" err="1">
                <a:solidFill>
                  <a:schemeClr val="bg1"/>
                </a:solidFill>
              </a:rPr>
              <a:t>Direction</a:t>
            </a:r>
            <a:r>
              <a:rPr lang="de-DE" sz="1100" dirty="0">
                <a:solidFill>
                  <a:schemeClr val="bg1"/>
                </a:solidFill>
              </a:rPr>
              <a:t>	       </a:t>
            </a:r>
            <a:r>
              <a:rPr lang="de-DE" sz="1100" b="1" dirty="0">
                <a:solidFill>
                  <a:schemeClr val="bg1"/>
                </a:solidFill>
              </a:rPr>
              <a:t>Departure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7B0D940-D58C-952B-04B2-F42B8EDEDD83}"/>
              </a:ext>
            </a:extLst>
          </p:cNvPr>
          <p:cNvSpPr/>
          <p:nvPr/>
        </p:nvSpPr>
        <p:spPr>
          <a:xfrm>
            <a:off x="3843644" y="343081"/>
            <a:ext cx="990220" cy="955206"/>
          </a:xfrm>
          <a:prstGeom prst="ellipse">
            <a:avLst/>
          </a:prstGeom>
          <a:solidFill>
            <a:srgbClr val="473F36"/>
          </a:solidFill>
          <a:ln>
            <a:solidFill>
              <a:srgbClr val="473F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Ecken des Rechtecks auf der gleichen Seite abrunden 1">
            <a:extLst>
              <a:ext uri="{FF2B5EF4-FFF2-40B4-BE49-F238E27FC236}">
                <a16:creationId xmlns:a16="http://schemas.microsoft.com/office/drawing/2014/main" id="{B70B2525-C230-8AD1-716A-210DE108263D}"/>
              </a:ext>
            </a:extLst>
          </p:cNvPr>
          <p:cNvSpPr/>
          <p:nvPr/>
        </p:nvSpPr>
        <p:spPr>
          <a:xfrm>
            <a:off x="2808041" y="614713"/>
            <a:ext cx="768643" cy="254098"/>
          </a:xfrm>
          <a:prstGeom prst="round2SameRect">
            <a:avLst/>
          </a:prstGeom>
          <a:solidFill>
            <a:schemeClr val="bg2">
              <a:alpha val="7540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1</a:t>
            </a:r>
          </a:p>
        </p:txBody>
      </p:sp>
      <p:sp>
        <p:nvSpPr>
          <p:cNvPr id="99" name="Ecken des Rechtecks auf der gleichen Seite abrunden 98">
            <a:extLst>
              <a:ext uri="{FF2B5EF4-FFF2-40B4-BE49-F238E27FC236}">
                <a16:creationId xmlns:a16="http://schemas.microsoft.com/office/drawing/2014/main" id="{F659EF0F-3E2F-D878-C4D6-63F3A51DB1C0}"/>
              </a:ext>
            </a:extLst>
          </p:cNvPr>
          <p:cNvSpPr/>
          <p:nvPr/>
        </p:nvSpPr>
        <p:spPr>
          <a:xfrm>
            <a:off x="2004229" y="607201"/>
            <a:ext cx="768642" cy="261610"/>
          </a:xfrm>
          <a:prstGeom prst="round2SameRect">
            <a:avLst/>
          </a:prstGeom>
          <a:solidFill>
            <a:srgbClr val="00B050">
              <a:alpha val="7540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2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283F180C-1327-F949-7B71-E0E5AE567B10}"/>
              </a:ext>
            </a:extLst>
          </p:cNvPr>
          <p:cNvSpPr txBox="1"/>
          <p:nvPr/>
        </p:nvSpPr>
        <p:spPr>
          <a:xfrm>
            <a:off x="2885359" y="929987"/>
            <a:ext cx="9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DC053"/>
                </a:solidFill>
                <a:latin typeface="+mj-lt"/>
                <a:cs typeface="Bangla MN" pitchFamily="2" charset="0"/>
              </a:rPr>
              <a:t>8 min</a:t>
            </a:r>
          </a:p>
        </p:txBody>
      </p: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6CAA7757-2750-FCF6-8F30-B47C81B3194F}"/>
              </a:ext>
            </a:extLst>
          </p:cNvPr>
          <p:cNvGrpSpPr/>
          <p:nvPr/>
        </p:nvGrpSpPr>
        <p:grpSpPr>
          <a:xfrm>
            <a:off x="3859379" y="3986253"/>
            <a:ext cx="2396234" cy="2544266"/>
            <a:chOff x="4097642" y="4468200"/>
            <a:chExt cx="1879332" cy="2053170"/>
          </a:xfrm>
        </p:grpSpPr>
        <p:pic>
          <p:nvPicPr>
            <p:cNvPr id="104" name="Grafik 103" descr="Ein Bild, das Text, Handy, Gerät, Person enthält.&#10;&#10;KI-generierte Inhalte können fehlerhaft sein.">
              <a:extLst>
                <a:ext uri="{FF2B5EF4-FFF2-40B4-BE49-F238E27FC236}">
                  <a16:creationId xmlns:a16="http://schemas.microsoft.com/office/drawing/2014/main" id="{81E8011A-5292-34ED-F1D0-7C2626E6A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344" b="99512" l="4688" r="92578">
                          <a14:foregroundMark x1="39063" y1="12305" x2="33496" y2="7129"/>
                          <a14:foregroundMark x1="33496" y1="7129" x2="40527" y2="4199"/>
                          <a14:foregroundMark x1="40527" y1="4199" x2="52148" y2="3711"/>
                          <a14:foregroundMark x1="52148" y1="3711" x2="60254" y2="3711"/>
                          <a14:foregroundMark x1="60254" y1="3711" x2="67188" y2="7520"/>
                          <a14:foregroundMark x1="67188" y1="7520" x2="66797" y2="66504"/>
                          <a14:foregroundMark x1="66797" y1="66504" x2="65332" y2="82031"/>
                          <a14:foregroundMark x1="65332" y1="82031" x2="38965" y2="82031"/>
                          <a14:foregroundMark x1="38965" y1="82031" x2="33594" y2="76367"/>
                          <a14:foregroundMark x1="33594" y1="76367" x2="32910" y2="6152"/>
                          <a14:foregroundMark x1="31445" y1="77148" x2="37695" y2="82910"/>
                          <a14:foregroundMark x1="37695" y1="82910" x2="43359" y2="82910"/>
                          <a14:foregroundMark x1="63574" y1="82617" x2="68652" y2="76172"/>
                          <a14:foregroundMark x1="68652" y1="76172" x2="68164" y2="21484"/>
                          <a14:foregroundMark x1="31738" y1="6738" x2="39453" y2="3125"/>
                          <a14:foregroundMark x1="39453" y1="3125" x2="55664" y2="3418"/>
                          <a14:foregroundMark x1="55664" y1="3418" x2="63379" y2="3125"/>
                          <a14:foregroundMark x1="63379" y1="3125" x2="64746" y2="3125"/>
                          <a14:foregroundMark x1="41797" y1="2832" x2="49609" y2="3125"/>
                          <a14:foregroundMark x1="49609" y1="3125" x2="57617" y2="2734"/>
                          <a14:foregroundMark x1="57617" y1="2734" x2="64746" y2="2832"/>
                          <a14:foregroundMark x1="65039" y1="2539" x2="65039" y2="2539"/>
                          <a14:foregroundMark x1="15820" y1="67676" x2="12500" y2="94531"/>
                          <a14:foregroundMark x1="12500" y1="94531" x2="16504" y2="83887"/>
                          <a14:foregroundMark x1="16504" y1="83887" x2="15430" y2="94922"/>
                          <a14:foregroundMark x1="15430" y1="94922" x2="25195" y2="82227"/>
                          <a14:foregroundMark x1="25195" y1="82227" x2="25684" y2="94336"/>
                          <a14:foregroundMark x1="25684" y1="94336" x2="33301" y2="93848"/>
                          <a14:foregroundMark x1="33301" y1="93848" x2="38770" y2="91504"/>
                          <a14:foregroundMark x1="11523" y1="60645" x2="9668" y2="68848"/>
                          <a14:foregroundMark x1="9668" y1="68848" x2="10645" y2="83887"/>
                          <a14:foregroundMark x1="10645" y1="83887" x2="8398" y2="92773"/>
                          <a14:foregroundMark x1="8398" y1="92773" x2="15430" y2="95508"/>
                          <a14:foregroundMark x1="15430" y1="95508" x2="24805" y2="93848"/>
                          <a14:foregroundMark x1="24805" y1="93848" x2="33789" y2="94531"/>
                          <a14:foregroundMark x1="33789" y1="94531" x2="40918" y2="93164"/>
                          <a14:foregroundMark x1="40918" y1="93164" x2="36523" y2="98926"/>
                          <a14:foregroundMark x1="36523" y1="98926" x2="35059" y2="99707"/>
                          <a14:foregroundMark x1="11816" y1="96387" x2="4785" y2="99121"/>
                          <a14:foregroundMark x1="4785" y1="99121" x2="10059" y2="94531"/>
                          <a14:foregroundMark x1="87109" y1="71582" x2="86426" y2="81445"/>
                          <a14:foregroundMark x1="86426" y1="81445" x2="89453" y2="74707"/>
                          <a14:foregroundMark x1="89453" y1="74707" x2="89258" y2="67480"/>
                          <a14:foregroundMark x1="89258" y1="67480" x2="89258" y2="83887"/>
                          <a14:foregroundMark x1="89258" y1="83887" x2="92578" y2="93945"/>
                          <a14:foregroundMark x1="89551" y1="75000" x2="89258" y2="82324"/>
                          <a14:foregroundMark x1="89258" y1="82324" x2="89258" y2="65820"/>
                          <a14:foregroundMark x1="89258" y1="65820" x2="89551" y2="83203"/>
                          <a14:foregroundMark x1="89258" y1="63965" x2="89746" y2="71387"/>
                          <a14:foregroundMark x1="89746" y1="71387" x2="89551" y2="612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8363" y="4696603"/>
              <a:ext cx="1824767" cy="1824767"/>
            </a:xfrm>
            <a:prstGeom prst="rect">
              <a:avLst/>
            </a:prstGeom>
          </p:spPr>
        </p:pic>
        <p:pic>
          <p:nvPicPr>
            <p:cNvPr id="110" name="Grafik 109" descr="Ein Bild, das Text, Handy, Gerät, Elektronisches Gerät enthält.&#10;&#10;KI-generierte Inhalte können fehlerhaft sein.">
              <a:extLst>
                <a:ext uri="{FF2B5EF4-FFF2-40B4-BE49-F238E27FC236}">
                  <a16:creationId xmlns:a16="http://schemas.microsoft.com/office/drawing/2014/main" id="{36DC8904-5A1C-D302-E7E5-9BA242784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61" b="90039" l="9961" r="89941">
                          <a14:foregroundMark x1="35339" y1="89689" x2="42676" y2="90039"/>
                          <a14:foregroundMark x1="34473" y1="89648" x2="35339" y2="89689"/>
                          <a14:foregroundMark x1="42676" y1="90039" x2="44391" y2="89816"/>
                          <a14:foregroundMark x1="66686" y1="86070" x2="67480" y2="85742"/>
                          <a14:foregroundMark x1="32747" y1="15472" x2="32623" y2="16281"/>
                          <a14:foregroundMark x1="30371" y1="38691" x2="30371" y2="42676"/>
                          <a14:foregroundMark x1="38477" y1="17383" x2="39648" y2="16504"/>
                          <a14:foregroundMark x1="35547" y1="17578" x2="37988" y2="17578"/>
                          <a14:foregroundMark x1="60352" y1="18164" x2="65527" y2="21973"/>
                          <a14:foregroundMark x1="65527" y1="21973" x2="65820" y2="20117"/>
                          <a14:foregroundMark x1="62012" y1="18164" x2="62012" y2="16797"/>
                          <a14:foregroundMark x1="60352" y1="17090" x2="62305" y2="16504"/>
                          <a14:foregroundMark x1="61426" y1="17090" x2="61230" y2="16504"/>
                          <a14:foregroundMark x1="62793" y1="17383" x2="58984" y2="16797"/>
                          <a14:foregroundMark x1="62305" y1="17090" x2="65527" y2="20117"/>
                          <a14:foregroundMark x1="64453" y1="17578" x2="65820" y2="18164"/>
                          <a14:foregroundMark x1="63086" y1="16016" x2="62793" y2="16797"/>
                          <a14:foregroundMark x1="65039" y1="18164" x2="66113" y2="19238"/>
                          <a14:foregroundMark x1="65527" y1="19824" x2="66699" y2="20898"/>
                          <a14:foregroundMark x1="62793" y1="79395" x2="63672" y2="87012"/>
                          <a14:foregroundMark x1="63672" y1="87012" x2="66113" y2="78516"/>
                          <a14:foregroundMark x1="62793" y1="88086" x2="66113" y2="84863"/>
                          <a14:foregroundMark x1="62305" y1="87891" x2="61719" y2="87598"/>
                          <a14:foregroundMark x1="64746" y1="85938" x2="65820" y2="84863"/>
                          <a14:foregroundMark x1="63379" y1="86523" x2="65820" y2="85645"/>
                          <a14:foregroundMark x1="65039" y1="86523" x2="66406" y2="75293"/>
                          <a14:foregroundMark x1="65820" y1="85156" x2="66699" y2="85156"/>
                          <a14:foregroundMark x1="63379" y1="87598" x2="62305" y2="87305"/>
                          <a14:foregroundMark x1="65527" y1="82422" x2="66113" y2="78027"/>
                          <a14:foregroundMark x1="66406" y1="80469" x2="65527" y2="77148"/>
                          <a14:foregroundMark x1="65820" y1="84277" x2="65820" y2="77344"/>
                          <a14:foregroundMark x1="65820" y1="77344" x2="65820" y2="83789"/>
                          <a14:foregroundMark x1="65820" y1="83789" x2="65820" y2="83789"/>
                          <a14:backgroundMark x1="45020" y1="15137" x2="54395" y2="16504"/>
                          <a14:backgroundMark x1="54395" y1="16504" x2="58650" y2="16221"/>
                          <a14:backgroundMark x1="66818" y1="20894" x2="68652" y2="26855"/>
                          <a14:backgroundMark x1="66835" y1="74478" x2="66726" y2="77344"/>
                          <a14:backgroundMark x1="68652" y1="26855" x2="66856" y2="73934"/>
                          <a14:backgroundMark x1="61770" y1="87703" x2="58789" y2="88965"/>
                          <a14:backgroundMark x1="58789" y1="88965" x2="34766" y2="88086"/>
                          <a14:backgroundMark x1="34766" y1="88086" x2="31934" y2="80273"/>
                          <a14:backgroundMark x1="31934" y1="80273" x2="33496" y2="16602"/>
                          <a14:backgroundMark x1="39736" y1="16310" x2="50195" y2="15820"/>
                          <a14:backgroundMark x1="33496" y1="16602" x2="38944" y2="16347"/>
                          <a14:backgroundMark x1="50195" y1="15820" x2="43750" y2="16797"/>
                          <a14:backgroundMark x1="43750" y1="16797" x2="50879" y2="17773"/>
                          <a14:backgroundMark x1="50879" y1="17773" x2="59073" y2="16948"/>
                          <a14:backgroundMark x1="66681" y1="19176" x2="68066" y2="20898"/>
                          <a14:backgroundMark x1="38770" y1="14844" x2="63965" y2="12402"/>
                          <a14:backgroundMark x1="63965" y1="12402" x2="24805" y2="14453"/>
                          <a14:backgroundMark x1="24805" y1="14453" x2="31543" y2="16211"/>
                          <a14:backgroundMark x1="31543" y1="16211" x2="30078" y2="38672"/>
                          <a14:backgroundMark x1="29785" y1="41699" x2="29785" y2="356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7642" y="4468200"/>
              <a:ext cx="1879332" cy="1966259"/>
            </a:xfrm>
            <a:prstGeom prst="rect">
              <a:avLst/>
            </a:prstGeom>
          </p:spPr>
        </p:pic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E0A7A016-CB4A-6D11-0746-D63EC6184FAC}"/>
                </a:ext>
              </a:extLst>
            </p:cNvPr>
            <p:cNvSpPr/>
            <p:nvPr/>
          </p:nvSpPr>
          <p:spPr>
            <a:xfrm>
              <a:off x="4755493" y="4857122"/>
              <a:ext cx="570312" cy="1250752"/>
            </a:xfrm>
            <a:prstGeom prst="rect">
              <a:avLst/>
            </a:prstGeom>
            <a:solidFill>
              <a:srgbClr val="D1D4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3F0B5A21-AFE5-2CDA-DE25-F0124C77F88C}"/>
              </a:ext>
            </a:extLst>
          </p:cNvPr>
          <p:cNvSpPr txBox="1"/>
          <p:nvPr/>
        </p:nvSpPr>
        <p:spPr>
          <a:xfrm>
            <a:off x="4637236" y="4524959"/>
            <a:ext cx="93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Discounts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2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25%</a:t>
            </a:r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1B3C9995-E790-69EE-144D-4BA0B5680336}"/>
              </a:ext>
            </a:extLst>
          </p:cNvPr>
          <p:cNvSpPr/>
          <p:nvPr/>
        </p:nvSpPr>
        <p:spPr>
          <a:xfrm>
            <a:off x="4687175" y="4783330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B4BCA45B-1E9F-14A0-26E5-8F89A79849E5}"/>
              </a:ext>
            </a:extLst>
          </p:cNvPr>
          <p:cNvSpPr txBox="1"/>
          <p:nvPr/>
        </p:nvSpPr>
        <p:spPr>
          <a:xfrm>
            <a:off x="4648679" y="5366778"/>
            <a:ext cx="93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1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25%</a:t>
            </a:r>
          </a:p>
        </p:txBody>
      </p:sp>
      <p:sp>
        <p:nvSpPr>
          <p:cNvPr id="147" name="Abgerundetes Rechteck 146">
            <a:extLst>
              <a:ext uri="{FF2B5EF4-FFF2-40B4-BE49-F238E27FC236}">
                <a16:creationId xmlns:a16="http://schemas.microsoft.com/office/drawing/2014/main" id="{A7B97EA4-FBC0-7574-EC71-AA5743840C69}"/>
              </a:ext>
            </a:extLst>
          </p:cNvPr>
          <p:cNvSpPr/>
          <p:nvPr/>
        </p:nvSpPr>
        <p:spPr>
          <a:xfrm>
            <a:off x="4677877" y="5375373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37528E7-3C81-BD2F-DA0E-F56142638DF7}"/>
              </a:ext>
            </a:extLst>
          </p:cNvPr>
          <p:cNvSpPr txBox="1"/>
          <p:nvPr/>
        </p:nvSpPr>
        <p:spPr>
          <a:xfrm>
            <a:off x="1669238" y="2458357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1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E888E21-A23C-51BE-09D7-89A89A38EF6B}"/>
              </a:ext>
            </a:extLst>
          </p:cNvPr>
          <p:cNvCxnSpPr>
            <a:cxnSpLocks/>
          </p:cNvCxnSpPr>
          <p:nvPr/>
        </p:nvCxnSpPr>
        <p:spPr>
          <a:xfrm>
            <a:off x="1810635" y="3808507"/>
            <a:ext cx="754056" cy="177746"/>
          </a:xfrm>
          <a:prstGeom prst="line">
            <a:avLst/>
          </a:prstGeom>
          <a:ln w="222250">
            <a:solidFill>
              <a:srgbClr val="FFFF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12566454-20EA-5C32-37A3-822B67E4AEB4}"/>
              </a:ext>
            </a:extLst>
          </p:cNvPr>
          <p:cNvSpPr/>
          <p:nvPr/>
        </p:nvSpPr>
        <p:spPr>
          <a:xfrm>
            <a:off x="1939022" y="2851061"/>
            <a:ext cx="497281" cy="1066638"/>
          </a:xfrm>
          <a:prstGeom prst="rect">
            <a:avLst/>
          </a:prstGeom>
          <a:noFill/>
          <a:ln w="73025">
            <a:solidFill>
              <a:schemeClr val="accent1">
                <a:lumMod val="60000"/>
                <a:lumOff val="40000"/>
                <a:alpha val="6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4A799D5-CE78-AA4D-B285-E75C3C8A5684}"/>
              </a:ext>
            </a:extLst>
          </p:cNvPr>
          <p:cNvSpPr txBox="1"/>
          <p:nvPr/>
        </p:nvSpPr>
        <p:spPr>
          <a:xfrm>
            <a:off x="612128" y="2540767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2</a:t>
            </a:r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8B3E85CA-D817-1441-9E1B-B7411DC579EF}"/>
              </a:ext>
            </a:extLst>
          </p:cNvPr>
          <p:cNvCxnSpPr>
            <a:cxnSpLocks/>
          </p:cNvCxnSpPr>
          <p:nvPr/>
        </p:nvCxnSpPr>
        <p:spPr>
          <a:xfrm>
            <a:off x="840245" y="3555689"/>
            <a:ext cx="624760" cy="116158"/>
          </a:xfrm>
          <a:prstGeom prst="line">
            <a:avLst/>
          </a:prstGeom>
          <a:ln w="107950">
            <a:solidFill>
              <a:schemeClr val="bg2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8B20786D-0B3C-E5A6-A4B5-CC1A2B8C456E}"/>
              </a:ext>
            </a:extLst>
          </p:cNvPr>
          <p:cNvSpPr/>
          <p:nvPr/>
        </p:nvSpPr>
        <p:spPr>
          <a:xfrm>
            <a:off x="1032872" y="2956799"/>
            <a:ext cx="262147" cy="690436"/>
          </a:xfrm>
          <a:prstGeom prst="rect">
            <a:avLst/>
          </a:prstGeom>
          <a:noFill/>
          <a:ln w="73025">
            <a:solidFill>
              <a:schemeClr val="accent1">
                <a:lumMod val="60000"/>
                <a:lumOff val="40000"/>
                <a:alpha val="6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8" name="Grafik 37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AFA88166-A188-586E-A571-45F45F46DD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266270" y="3247874"/>
            <a:ext cx="215656" cy="545965"/>
          </a:xfrm>
          <a:prstGeom prst="rect">
            <a:avLst/>
          </a:prstGeom>
        </p:spPr>
      </p:pic>
      <p:pic>
        <p:nvPicPr>
          <p:cNvPr id="39" name="Grafik 38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1DE7FA4A-14C1-B82D-E220-0373D438B4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4091" y="3249939"/>
            <a:ext cx="198121" cy="447979"/>
          </a:xfrm>
          <a:prstGeom prst="rect">
            <a:avLst/>
          </a:prstGeom>
        </p:spPr>
      </p:pic>
      <p:pic>
        <p:nvPicPr>
          <p:cNvPr id="40" name="Grafik 3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598F3A6C-1788-5D7A-C7C0-BBC8903AA8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0494" y="3331061"/>
            <a:ext cx="210793" cy="492813"/>
          </a:xfrm>
          <a:prstGeom prst="rect">
            <a:avLst/>
          </a:prstGeom>
        </p:spPr>
      </p:pic>
      <p:pic>
        <p:nvPicPr>
          <p:cNvPr id="41" name="Grafik 40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74C115F1-B6DB-8018-0064-7D035A083D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0422" y="3187022"/>
            <a:ext cx="189914" cy="532853"/>
          </a:xfrm>
          <a:prstGeom prst="rect">
            <a:avLst/>
          </a:prstGeom>
        </p:spPr>
      </p:pic>
      <p:pic>
        <p:nvPicPr>
          <p:cNvPr id="43" name="Grafik 42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084DF172-586C-2ECA-4F4D-95256590803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897629" y="3203050"/>
            <a:ext cx="246405" cy="481675"/>
          </a:xfrm>
          <a:prstGeom prst="rect">
            <a:avLst/>
          </a:prstGeom>
        </p:spPr>
      </p:pic>
      <p:pic>
        <p:nvPicPr>
          <p:cNvPr id="44" name="Grafik 4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AE78F805-F44B-2952-85E6-E941AF67BB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8445" y="3255470"/>
            <a:ext cx="175791" cy="436918"/>
          </a:xfrm>
          <a:prstGeom prst="rect">
            <a:avLst/>
          </a:prstGeom>
        </p:spPr>
      </p:pic>
      <p:pic>
        <p:nvPicPr>
          <p:cNvPr id="45" name="Grafik 4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F3DBFF92-C82D-E813-1CB6-91521B196B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0051" y="3288849"/>
            <a:ext cx="175791" cy="44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74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B64E4-A350-2B87-562C-E436E8D3A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C0AAB24-78AA-91BA-C31A-B22AFAE617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22"/>
          <a:stretch>
            <a:fillRect/>
          </a:stretch>
        </p:blipFill>
        <p:spPr>
          <a:xfrm>
            <a:off x="1" y="13213"/>
            <a:ext cx="9944100" cy="6489904"/>
          </a:xfrm>
          <a:prstGeom prst="rect">
            <a:avLst/>
          </a:prstGeom>
        </p:spPr>
      </p:pic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DC45F343-F12F-571C-5D0D-476887EE372C}"/>
              </a:ext>
            </a:extLst>
          </p:cNvPr>
          <p:cNvCxnSpPr>
            <a:cxnSpLocks/>
          </p:cNvCxnSpPr>
          <p:nvPr/>
        </p:nvCxnSpPr>
        <p:spPr>
          <a:xfrm>
            <a:off x="6308138" y="4881935"/>
            <a:ext cx="2737630" cy="666526"/>
          </a:xfrm>
          <a:prstGeom prst="line">
            <a:avLst/>
          </a:prstGeom>
          <a:ln w="301625">
            <a:solidFill>
              <a:srgbClr val="FFFF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1" name="Grafik 30" descr="Ein Bild, das Text, Uhr, Wanduhr, Im Haus enthält.&#10;&#10;KI-generierte Inhalte können fehlerhaft sein.">
            <a:extLst>
              <a:ext uri="{FF2B5EF4-FFF2-40B4-BE49-F238E27FC236}">
                <a16:creationId xmlns:a16="http://schemas.microsoft.com/office/drawing/2014/main" id="{CB7F10F4-C871-8D39-F84E-3FBCAA9670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57" t="27521" r="14750" b="30075"/>
          <a:stretch>
            <a:fillRect/>
          </a:stretch>
        </p:blipFill>
        <p:spPr>
          <a:xfrm>
            <a:off x="848609" y="237249"/>
            <a:ext cx="4158612" cy="129142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640DAF5-CC44-DAC8-451D-0EC73E06B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71" y="623915"/>
            <a:ext cx="825863" cy="657311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1636B84E-5B2D-F6CA-AA4D-B2A057462ABA}"/>
              </a:ext>
            </a:extLst>
          </p:cNvPr>
          <p:cNvSpPr txBox="1"/>
          <p:nvPr/>
        </p:nvSpPr>
        <p:spPr>
          <a:xfrm>
            <a:off x="388445" y="-1196400"/>
            <a:ext cx="528973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68" dirty="0"/>
              <a:t>CS 2 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946594F7-AB30-4059-E68F-AD783AB59BFF}"/>
              </a:ext>
            </a:extLst>
          </p:cNvPr>
          <p:cNvSpPr txBox="1"/>
          <p:nvPr/>
        </p:nvSpPr>
        <p:spPr>
          <a:xfrm>
            <a:off x="1043278" y="336389"/>
            <a:ext cx="2577093" cy="261610"/>
          </a:xfrm>
          <a:prstGeom prst="rect">
            <a:avLst/>
          </a:prstGeom>
          <a:solidFill>
            <a:srgbClr val="5A4B3E"/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bg1"/>
                </a:solidFill>
              </a:rPr>
              <a:t>Line   </a:t>
            </a:r>
            <a:r>
              <a:rPr lang="de-DE" sz="1100" b="1" dirty="0" err="1">
                <a:solidFill>
                  <a:schemeClr val="bg1"/>
                </a:solidFill>
              </a:rPr>
              <a:t>Direction</a:t>
            </a:r>
            <a:r>
              <a:rPr lang="de-DE" sz="1100" dirty="0">
                <a:solidFill>
                  <a:schemeClr val="bg1"/>
                </a:solidFill>
              </a:rPr>
              <a:t>	       </a:t>
            </a:r>
            <a:r>
              <a:rPr lang="de-DE" sz="1100" b="1" dirty="0">
                <a:solidFill>
                  <a:schemeClr val="bg1"/>
                </a:solidFill>
              </a:rPr>
              <a:t>Departure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05C2A64-6EEA-46B0-63C7-095507987F5B}"/>
              </a:ext>
            </a:extLst>
          </p:cNvPr>
          <p:cNvSpPr/>
          <p:nvPr/>
        </p:nvSpPr>
        <p:spPr>
          <a:xfrm>
            <a:off x="3843644" y="343081"/>
            <a:ext cx="990220" cy="955206"/>
          </a:xfrm>
          <a:prstGeom prst="ellipse">
            <a:avLst/>
          </a:prstGeom>
          <a:solidFill>
            <a:srgbClr val="473F36"/>
          </a:solidFill>
          <a:ln>
            <a:solidFill>
              <a:srgbClr val="473F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Ecken des Rechtecks auf der gleichen Seite abrunden 1">
            <a:extLst>
              <a:ext uri="{FF2B5EF4-FFF2-40B4-BE49-F238E27FC236}">
                <a16:creationId xmlns:a16="http://schemas.microsoft.com/office/drawing/2014/main" id="{FBD33E8A-3ADE-5EB4-6922-37221C0C4DF7}"/>
              </a:ext>
            </a:extLst>
          </p:cNvPr>
          <p:cNvSpPr/>
          <p:nvPr/>
        </p:nvSpPr>
        <p:spPr>
          <a:xfrm>
            <a:off x="2808041" y="614713"/>
            <a:ext cx="768643" cy="254098"/>
          </a:xfrm>
          <a:prstGeom prst="round2SameRect">
            <a:avLst/>
          </a:prstGeom>
          <a:solidFill>
            <a:srgbClr val="FFFF00">
              <a:alpha val="7540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1F5484C-50B3-F7B1-D929-0ACDCF431608}"/>
              </a:ext>
            </a:extLst>
          </p:cNvPr>
          <p:cNvSpPr/>
          <p:nvPr/>
        </p:nvSpPr>
        <p:spPr>
          <a:xfrm>
            <a:off x="6443575" y="2108147"/>
            <a:ext cx="2435430" cy="3359418"/>
          </a:xfrm>
          <a:prstGeom prst="rect">
            <a:avLst/>
          </a:prstGeom>
          <a:noFill/>
          <a:ln w="88900"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163D3248-116D-7F78-4C13-1F79CAB81169}"/>
              </a:ext>
            </a:extLst>
          </p:cNvPr>
          <p:cNvSpPr txBox="1"/>
          <p:nvPr/>
        </p:nvSpPr>
        <p:spPr>
          <a:xfrm>
            <a:off x="612128" y="2540767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2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07F43CAC-D71B-BB3E-7715-7B367C374EDE}"/>
              </a:ext>
            </a:extLst>
          </p:cNvPr>
          <p:cNvSpPr txBox="1"/>
          <p:nvPr/>
        </p:nvSpPr>
        <p:spPr>
          <a:xfrm>
            <a:off x="7171164" y="1446788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1</a:t>
            </a:r>
          </a:p>
        </p:txBody>
      </p:sp>
      <p:pic>
        <p:nvPicPr>
          <p:cNvPr id="73" name="Grafik 72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FFD82D48-A81C-CD58-8864-140FDB049B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0009">
            <a:off x="6744647" y="2674006"/>
            <a:ext cx="1106973" cy="2851668"/>
          </a:xfrm>
          <a:prstGeom prst="rect">
            <a:avLst/>
          </a:prstGeom>
        </p:spPr>
      </p:pic>
      <p:pic>
        <p:nvPicPr>
          <p:cNvPr id="74" name="Grafik 7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B664639E-A9EC-02CE-AB99-6105A1A03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247917" y="2826589"/>
            <a:ext cx="1059355" cy="2972288"/>
          </a:xfrm>
          <a:prstGeom prst="rect">
            <a:avLst/>
          </a:prstGeom>
        </p:spPr>
      </p:pic>
      <p:pic>
        <p:nvPicPr>
          <p:cNvPr id="75" name="Grafik 7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6A7EE107-90F8-7FA0-ECB7-DAA2AEC31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8145">
            <a:off x="8140524" y="3034820"/>
            <a:ext cx="1129327" cy="2501230"/>
          </a:xfrm>
          <a:prstGeom prst="rect">
            <a:avLst/>
          </a:prstGeom>
        </p:spPr>
      </p:pic>
      <p:pic>
        <p:nvPicPr>
          <p:cNvPr id="76" name="Grafik 75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E25A5CA0-7AB2-CA77-F570-DAD4AB310B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7271" y="2963068"/>
            <a:ext cx="1200630" cy="2714787"/>
          </a:xfrm>
          <a:prstGeom prst="rect">
            <a:avLst/>
          </a:prstGeom>
        </p:spPr>
      </p:pic>
      <p:pic>
        <p:nvPicPr>
          <p:cNvPr id="78" name="Grafik 77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30E0E00F-0D5A-993A-6E66-8887B605F5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6193" y="2910099"/>
            <a:ext cx="989386" cy="2638362"/>
          </a:xfrm>
          <a:prstGeom prst="rect">
            <a:avLst/>
          </a:prstGeom>
        </p:spPr>
      </p:pic>
      <p:sp>
        <p:nvSpPr>
          <p:cNvPr id="99" name="Ecken des Rechtecks auf der gleichen Seite abrunden 98">
            <a:extLst>
              <a:ext uri="{FF2B5EF4-FFF2-40B4-BE49-F238E27FC236}">
                <a16:creationId xmlns:a16="http://schemas.microsoft.com/office/drawing/2014/main" id="{5EE8C43B-06D0-1C48-8993-083DAD1DAEEF}"/>
              </a:ext>
            </a:extLst>
          </p:cNvPr>
          <p:cNvSpPr/>
          <p:nvPr/>
        </p:nvSpPr>
        <p:spPr>
          <a:xfrm>
            <a:off x="2004229" y="607201"/>
            <a:ext cx="768642" cy="261610"/>
          </a:xfrm>
          <a:prstGeom prst="round2SameRect">
            <a:avLst/>
          </a:prstGeom>
          <a:solidFill>
            <a:srgbClr val="FF0000">
              <a:alpha val="7540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2</a:t>
            </a:r>
          </a:p>
        </p:txBody>
      </p: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40222A84-0DDC-A9FA-BCDC-7D0B14367DD9}"/>
              </a:ext>
            </a:extLst>
          </p:cNvPr>
          <p:cNvCxnSpPr>
            <a:cxnSpLocks/>
          </p:cNvCxnSpPr>
          <p:nvPr/>
        </p:nvCxnSpPr>
        <p:spPr>
          <a:xfrm>
            <a:off x="1032872" y="3570076"/>
            <a:ext cx="305649" cy="75014"/>
          </a:xfrm>
          <a:prstGeom prst="line">
            <a:avLst/>
          </a:prstGeom>
          <a:ln w="127000">
            <a:solidFill>
              <a:srgbClr val="FF00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4" name="Textfeld 133">
            <a:extLst>
              <a:ext uri="{FF2B5EF4-FFF2-40B4-BE49-F238E27FC236}">
                <a16:creationId xmlns:a16="http://schemas.microsoft.com/office/drawing/2014/main" id="{2566B99C-B9D0-4477-55B5-5C21BAA0EDA4}"/>
              </a:ext>
            </a:extLst>
          </p:cNvPr>
          <p:cNvSpPr txBox="1"/>
          <p:nvPr/>
        </p:nvSpPr>
        <p:spPr>
          <a:xfrm>
            <a:off x="2885359" y="929987"/>
            <a:ext cx="9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DC053"/>
                </a:solidFill>
                <a:latin typeface="+mj-lt"/>
                <a:cs typeface="Bangla MN" pitchFamily="2" charset="0"/>
              </a:rPr>
              <a:t>8 min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1EA21A0-CFD6-CB99-2897-0BCFFD6C61E6}"/>
              </a:ext>
            </a:extLst>
          </p:cNvPr>
          <p:cNvSpPr/>
          <p:nvPr/>
        </p:nvSpPr>
        <p:spPr>
          <a:xfrm>
            <a:off x="1032872" y="2956798"/>
            <a:ext cx="328355" cy="831057"/>
          </a:xfrm>
          <a:prstGeom prst="rect">
            <a:avLst/>
          </a:prstGeom>
          <a:noFill/>
          <a:ln w="73025">
            <a:solidFill>
              <a:schemeClr val="accent1">
                <a:lumMod val="60000"/>
                <a:lumOff val="40000"/>
                <a:alpha val="6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37" name="Grafik 136" descr="Ein Bild, das Entwurf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1EFD00D8-9D85-C668-67B4-F3A2982EF2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023" y="2956798"/>
            <a:ext cx="1683545" cy="2525318"/>
          </a:xfrm>
          <a:prstGeom prst="rect">
            <a:avLst/>
          </a:prstGeom>
        </p:spPr>
      </p:pic>
      <p:sp>
        <p:nvSpPr>
          <p:cNvPr id="11" name="Freihandform 10">
            <a:extLst>
              <a:ext uri="{FF2B5EF4-FFF2-40B4-BE49-F238E27FC236}">
                <a16:creationId xmlns:a16="http://schemas.microsoft.com/office/drawing/2014/main" id="{A1DB9581-7ED3-8977-5FBB-34247A08A73E}"/>
              </a:ext>
            </a:extLst>
          </p:cNvPr>
          <p:cNvSpPr/>
          <p:nvPr/>
        </p:nvSpPr>
        <p:spPr>
          <a:xfrm>
            <a:off x="1428750" y="2057400"/>
            <a:ext cx="4953000" cy="2686050"/>
          </a:xfrm>
          <a:custGeom>
            <a:avLst/>
            <a:gdLst>
              <a:gd name="csX0" fmla="*/ 0 w 4953000"/>
              <a:gd name="csY0" fmla="*/ 990600 h 2686050"/>
              <a:gd name="csX1" fmla="*/ 0 w 4953000"/>
              <a:gd name="csY1" fmla="*/ 1562100 h 2686050"/>
              <a:gd name="csX2" fmla="*/ 4933950 w 4953000"/>
              <a:gd name="csY2" fmla="*/ 2686050 h 2686050"/>
              <a:gd name="csX3" fmla="*/ 4953000 w 4953000"/>
              <a:gd name="csY3" fmla="*/ 0 h 2686050"/>
              <a:gd name="csX4" fmla="*/ 0 w 4953000"/>
              <a:gd name="csY4" fmla="*/ 990600 h 26860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953000" h="2686050">
                <a:moveTo>
                  <a:pt x="0" y="990600"/>
                </a:moveTo>
                <a:lnTo>
                  <a:pt x="0" y="1562100"/>
                </a:lnTo>
                <a:lnTo>
                  <a:pt x="4933950" y="2686050"/>
                </a:lnTo>
                <a:lnTo>
                  <a:pt x="4953000" y="0"/>
                </a:lnTo>
                <a:lnTo>
                  <a:pt x="0" y="990600"/>
                </a:lnTo>
                <a:close/>
              </a:path>
            </a:pathLst>
          </a:custGeom>
          <a:solidFill>
            <a:schemeClr val="bg2">
              <a:alpha val="5673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6A398233-86C0-4130-904F-795077C21369}"/>
              </a:ext>
            </a:extLst>
          </p:cNvPr>
          <p:cNvGrpSpPr/>
          <p:nvPr/>
        </p:nvGrpSpPr>
        <p:grpSpPr>
          <a:xfrm>
            <a:off x="3859379" y="3986253"/>
            <a:ext cx="2396234" cy="2544266"/>
            <a:chOff x="4097642" y="4468200"/>
            <a:chExt cx="1879332" cy="2053170"/>
          </a:xfrm>
        </p:grpSpPr>
        <p:pic>
          <p:nvPicPr>
            <p:cNvPr id="104" name="Grafik 103" descr="Ein Bild, das Text, Handy, Gerät, Person enthält.&#10;&#10;KI-generierte Inhalte können fehlerhaft sein.">
              <a:extLst>
                <a:ext uri="{FF2B5EF4-FFF2-40B4-BE49-F238E27FC236}">
                  <a16:creationId xmlns:a16="http://schemas.microsoft.com/office/drawing/2014/main" id="{02AE73B9-1F1D-75C8-F58C-BF114ECFE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344" b="99512" l="4688" r="92578">
                          <a14:foregroundMark x1="39063" y1="12305" x2="33496" y2="7129"/>
                          <a14:foregroundMark x1="33496" y1="7129" x2="40527" y2="4199"/>
                          <a14:foregroundMark x1="40527" y1="4199" x2="52148" y2="3711"/>
                          <a14:foregroundMark x1="52148" y1="3711" x2="60254" y2="3711"/>
                          <a14:foregroundMark x1="60254" y1="3711" x2="67188" y2="7520"/>
                          <a14:foregroundMark x1="67188" y1="7520" x2="66797" y2="66504"/>
                          <a14:foregroundMark x1="66797" y1="66504" x2="65332" y2="82031"/>
                          <a14:foregroundMark x1="65332" y1="82031" x2="38965" y2="82031"/>
                          <a14:foregroundMark x1="38965" y1="82031" x2="33594" y2="76367"/>
                          <a14:foregroundMark x1="33594" y1="76367" x2="32910" y2="6152"/>
                          <a14:foregroundMark x1="31445" y1="77148" x2="37695" y2="82910"/>
                          <a14:foregroundMark x1="37695" y1="82910" x2="43359" y2="82910"/>
                          <a14:foregroundMark x1="63574" y1="82617" x2="68652" y2="76172"/>
                          <a14:foregroundMark x1="68652" y1="76172" x2="68164" y2="21484"/>
                          <a14:foregroundMark x1="31738" y1="6738" x2="39453" y2="3125"/>
                          <a14:foregroundMark x1="39453" y1="3125" x2="55664" y2="3418"/>
                          <a14:foregroundMark x1="55664" y1="3418" x2="63379" y2="3125"/>
                          <a14:foregroundMark x1="63379" y1="3125" x2="64746" y2="3125"/>
                          <a14:foregroundMark x1="41797" y1="2832" x2="49609" y2="3125"/>
                          <a14:foregroundMark x1="49609" y1="3125" x2="57617" y2="2734"/>
                          <a14:foregroundMark x1="57617" y1="2734" x2="64746" y2="2832"/>
                          <a14:foregroundMark x1="65039" y1="2539" x2="65039" y2="2539"/>
                          <a14:foregroundMark x1="15820" y1="67676" x2="12500" y2="94531"/>
                          <a14:foregroundMark x1="12500" y1="94531" x2="16504" y2="83887"/>
                          <a14:foregroundMark x1="16504" y1="83887" x2="15430" y2="94922"/>
                          <a14:foregroundMark x1="15430" y1="94922" x2="25195" y2="82227"/>
                          <a14:foregroundMark x1="25195" y1="82227" x2="25684" y2="94336"/>
                          <a14:foregroundMark x1="25684" y1="94336" x2="33301" y2="93848"/>
                          <a14:foregroundMark x1="33301" y1="93848" x2="38770" y2="91504"/>
                          <a14:foregroundMark x1="11523" y1="60645" x2="9668" y2="68848"/>
                          <a14:foregroundMark x1="9668" y1="68848" x2="10645" y2="83887"/>
                          <a14:foregroundMark x1="10645" y1="83887" x2="8398" y2="92773"/>
                          <a14:foregroundMark x1="8398" y1="92773" x2="15430" y2="95508"/>
                          <a14:foregroundMark x1="15430" y1="95508" x2="24805" y2="93848"/>
                          <a14:foregroundMark x1="24805" y1="93848" x2="33789" y2="94531"/>
                          <a14:foregroundMark x1="33789" y1="94531" x2="40918" y2="93164"/>
                          <a14:foregroundMark x1="40918" y1="93164" x2="36523" y2="98926"/>
                          <a14:foregroundMark x1="36523" y1="98926" x2="35059" y2="99707"/>
                          <a14:foregroundMark x1="11816" y1="96387" x2="4785" y2="99121"/>
                          <a14:foregroundMark x1="4785" y1="99121" x2="10059" y2="94531"/>
                          <a14:foregroundMark x1="87109" y1="71582" x2="86426" y2="81445"/>
                          <a14:foregroundMark x1="86426" y1="81445" x2="89453" y2="74707"/>
                          <a14:foregroundMark x1="89453" y1="74707" x2="89258" y2="67480"/>
                          <a14:foregroundMark x1="89258" y1="67480" x2="89258" y2="83887"/>
                          <a14:foregroundMark x1="89258" y1="83887" x2="92578" y2="93945"/>
                          <a14:foregroundMark x1="89551" y1="75000" x2="89258" y2="82324"/>
                          <a14:foregroundMark x1="89258" y1="82324" x2="89258" y2="65820"/>
                          <a14:foregroundMark x1="89258" y1="65820" x2="89551" y2="83203"/>
                          <a14:foregroundMark x1="89258" y1="63965" x2="89746" y2="71387"/>
                          <a14:foregroundMark x1="89746" y1="71387" x2="89551" y2="612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8363" y="4696603"/>
              <a:ext cx="1824767" cy="1824767"/>
            </a:xfrm>
            <a:prstGeom prst="rect">
              <a:avLst/>
            </a:prstGeom>
          </p:spPr>
        </p:pic>
        <p:pic>
          <p:nvPicPr>
            <p:cNvPr id="110" name="Grafik 109" descr="Ein Bild, das Text, Handy, Gerät, Elektronisches Gerät enthält.&#10;&#10;KI-generierte Inhalte können fehlerhaft sein.">
              <a:extLst>
                <a:ext uri="{FF2B5EF4-FFF2-40B4-BE49-F238E27FC236}">
                  <a16:creationId xmlns:a16="http://schemas.microsoft.com/office/drawing/2014/main" id="{5EAF16AE-DC2E-18E0-0FC6-4F1D7856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961" b="90039" l="9961" r="89941">
                          <a14:foregroundMark x1="35339" y1="89689" x2="42676" y2="90039"/>
                          <a14:foregroundMark x1="34473" y1="89648" x2="35339" y2="89689"/>
                          <a14:foregroundMark x1="42676" y1="90039" x2="44391" y2="89816"/>
                          <a14:foregroundMark x1="66686" y1="86070" x2="67480" y2="85742"/>
                          <a14:foregroundMark x1="32747" y1="15472" x2="32623" y2="16281"/>
                          <a14:foregroundMark x1="30371" y1="38691" x2="30371" y2="42676"/>
                          <a14:foregroundMark x1="38477" y1="17383" x2="39648" y2="16504"/>
                          <a14:foregroundMark x1="35547" y1="17578" x2="37988" y2="17578"/>
                          <a14:foregroundMark x1="60352" y1="18164" x2="65527" y2="21973"/>
                          <a14:foregroundMark x1="65527" y1="21973" x2="65820" y2="20117"/>
                          <a14:foregroundMark x1="62012" y1="18164" x2="62012" y2="16797"/>
                          <a14:foregroundMark x1="60352" y1="17090" x2="62305" y2="16504"/>
                          <a14:foregroundMark x1="61426" y1="17090" x2="61230" y2="16504"/>
                          <a14:foregroundMark x1="62793" y1="17383" x2="58984" y2="16797"/>
                          <a14:foregroundMark x1="62305" y1="17090" x2="65527" y2="20117"/>
                          <a14:foregroundMark x1="64453" y1="17578" x2="65820" y2="18164"/>
                          <a14:foregroundMark x1="63086" y1="16016" x2="62793" y2="16797"/>
                          <a14:foregroundMark x1="65039" y1="18164" x2="66113" y2="19238"/>
                          <a14:foregroundMark x1="65527" y1="19824" x2="66699" y2="20898"/>
                          <a14:foregroundMark x1="62793" y1="79395" x2="63672" y2="87012"/>
                          <a14:foregroundMark x1="63672" y1="87012" x2="66113" y2="78516"/>
                          <a14:foregroundMark x1="62793" y1="88086" x2="66113" y2="84863"/>
                          <a14:foregroundMark x1="62305" y1="87891" x2="61719" y2="87598"/>
                          <a14:foregroundMark x1="64746" y1="85938" x2="65820" y2="84863"/>
                          <a14:foregroundMark x1="63379" y1="86523" x2="65820" y2="85645"/>
                          <a14:foregroundMark x1="65039" y1="86523" x2="66406" y2="75293"/>
                          <a14:foregroundMark x1="65820" y1="85156" x2="66699" y2="85156"/>
                          <a14:foregroundMark x1="63379" y1="87598" x2="62305" y2="87305"/>
                          <a14:foregroundMark x1="65527" y1="82422" x2="66113" y2="78027"/>
                          <a14:foregroundMark x1="66406" y1="80469" x2="65527" y2="77148"/>
                          <a14:foregroundMark x1="65820" y1="84277" x2="65820" y2="77344"/>
                          <a14:foregroundMark x1="65820" y1="77344" x2="65820" y2="83789"/>
                          <a14:foregroundMark x1="65820" y1="83789" x2="65820" y2="83789"/>
                          <a14:backgroundMark x1="45020" y1="15137" x2="54395" y2="16504"/>
                          <a14:backgroundMark x1="54395" y1="16504" x2="58650" y2="16221"/>
                          <a14:backgroundMark x1="66818" y1="20894" x2="68652" y2="26855"/>
                          <a14:backgroundMark x1="66835" y1="74478" x2="66726" y2="77344"/>
                          <a14:backgroundMark x1="68652" y1="26855" x2="66856" y2="73934"/>
                          <a14:backgroundMark x1="61770" y1="87703" x2="58789" y2="88965"/>
                          <a14:backgroundMark x1="58789" y1="88965" x2="34766" y2="88086"/>
                          <a14:backgroundMark x1="34766" y1="88086" x2="31934" y2="80273"/>
                          <a14:backgroundMark x1="31934" y1="80273" x2="33496" y2="16602"/>
                          <a14:backgroundMark x1="39736" y1="16310" x2="50195" y2="15820"/>
                          <a14:backgroundMark x1="33496" y1="16602" x2="38944" y2="16347"/>
                          <a14:backgroundMark x1="50195" y1="15820" x2="43750" y2="16797"/>
                          <a14:backgroundMark x1="43750" y1="16797" x2="50879" y2="17773"/>
                          <a14:backgroundMark x1="50879" y1="17773" x2="59073" y2="16948"/>
                          <a14:backgroundMark x1="66681" y1="19176" x2="68066" y2="20898"/>
                          <a14:backgroundMark x1="38770" y1="14844" x2="63965" y2="12402"/>
                          <a14:backgroundMark x1="63965" y1="12402" x2="24805" y2="14453"/>
                          <a14:backgroundMark x1="24805" y1="14453" x2="31543" y2="16211"/>
                          <a14:backgroundMark x1="31543" y1="16211" x2="30078" y2="38672"/>
                          <a14:backgroundMark x1="29785" y1="41699" x2="29785" y2="356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7642" y="4468200"/>
              <a:ext cx="1879332" cy="1966259"/>
            </a:xfrm>
            <a:prstGeom prst="rect">
              <a:avLst/>
            </a:prstGeom>
          </p:spPr>
        </p:pic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B3AB4305-EB1C-DC1E-6851-32A297F03CCA}"/>
                </a:ext>
              </a:extLst>
            </p:cNvPr>
            <p:cNvSpPr/>
            <p:nvPr/>
          </p:nvSpPr>
          <p:spPr>
            <a:xfrm>
              <a:off x="4755493" y="4857122"/>
              <a:ext cx="570312" cy="1250752"/>
            </a:xfrm>
            <a:prstGeom prst="rect">
              <a:avLst/>
            </a:prstGeom>
            <a:solidFill>
              <a:srgbClr val="D1D4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3DFD5C9E-72F3-9550-EC7F-78120248BAEA}"/>
              </a:ext>
            </a:extLst>
          </p:cNvPr>
          <p:cNvSpPr txBox="1"/>
          <p:nvPr/>
        </p:nvSpPr>
        <p:spPr>
          <a:xfrm>
            <a:off x="4637236" y="4524959"/>
            <a:ext cx="93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Discounts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2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0%</a:t>
            </a:r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BB37C206-5723-4AEC-94C4-554AC590FDDC}"/>
              </a:ext>
            </a:extLst>
          </p:cNvPr>
          <p:cNvSpPr/>
          <p:nvPr/>
        </p:nvSpPr>
        <p:spPr>
          <a:xfrm>
            <a:off x="4687175" y="4783330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734DC714-98AD-4632-9759-DE4D5A615BA9}"/>
              </a:ext>
            </a:extLst>
          </p:cNvPr>
          <p:cNvSpPr txBox="1"/>
          <p:nvPr/>
        </p:nvSpPr>
        <p:spPr>
          <a:xfrm>
            <a:off x="4648679" y="5366778"/>
            <a:ext cx="93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1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50%</a:t>
            </a:r>
          </a:p>
        </p:txBody>
      </p:sp>
      <p:sp>
        <p:nvSpPr>
          <p:cNvPr id="147" name="Abgerundetes Rechteck 146">
            <a:extLst>
              <a:ext uri="{FF2B5EF4-FFF2-40B4-BE49-F238E27FC236}">
                <a16:creationId xmlns:a16="http://schemas.microsoft.com/office/drawing/2014/main" id="{90AB69F4-99FA-0DE1-765B-DCCC3CF9AA8B}"/>
              </a:ext>
            </a:extLst>
          </p:cNvPr>
          <p:cNvSpPr/>
          <p:nvPr/>
        </p:nvSpPr>
        <p:spPr>
          <a:xfrm>
            <a:off x="4677877" y="5375373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377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51ECE-6CDA-6F68-7D92-8BA3D7423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A63D727-DF23-22EF-5075-96E639C3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22"/>
          <a:stretch>
            <a:fillRect/>
          </a:stretch>
        </p:blipFill>
        <p:spPr>
          <a:xfrm>
            <a:off x="1" y="13213"/>
            <a:ext cx="9944100" cy="6489904"/>
          </a:xfrm>
          <a:prstGeom prst="rect">
            <a:avLst/>
          </a:prstGeom>
        </p:spPr>
      </p:pic>
      <p:pic>
        <p:nvPicPr>
          <p:cNvPr id="31" name="Grafik 30" descr="Ein Bild, das Text, Uhr, Wanduhr, Im Haus enthält.&#10;&#10;KI-generierte Inhalte können fehlerhaft sein.">
            <a:extLst>
              <a:ext uri="{FF2B5EF4-FFF2-40B4-BE49-F238E27FC236}">
                <a16:creationId xmlns:a16="http://schemas.microsoft.com/office/drawing/2014/main" id="{BF6CDEAF-11B3-5C52-0BBC-C10C6E074A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57" t="27521" r="14750" b="30075"/>
          <a:stretch>
            <a:fillRect/>
          </a:stretch>
        </p:blipFill>
        <p:spPr>
          <a:xfrm>
            <a:off x="848609" y="237249"/>
            <a:ext cx="4158612" cy="129142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A49BAF7-6573-62C5-751D-37EFEEDB6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71" y="623915"/>
            <a:ext cx="825863" cy="657311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78A106B3-C447-94DF-A63D-262CEDA89D58}"/>
              </a:ext>
            </a:extLst>
          </p:cNvPr>
          <p:cNvSpPr txBox="1"/>
          <p:nvPr/>
        </p:nvSpPr>
        <p:spPr>
          <a:xfrm>
            <a:off x="388445" y="-1196400"/>
            <a:ext cx="528973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68" dirty="0"/>
              <a:t>CS 20 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9687257D-55B0-E78F-84F5-5864FEA2EA2E}"/>
              </a:ext>
            </a:extLst>
          </p:cNvPr>
          <p:cNvSpPr txBox="1"/>
          <p:nvPr/>
        </p:nvSpPr>
        <p:spPr>
          <a:xfrm>
            <a:off x="1043278" y="336389"/>
            <a:ext cx="2577093" cy="261610"/>
          </a:xfrm>
          <a:prstGeom prst="rect">
            <a:avLst/>
          </a:prstGeom>
          <a:solidFill>
            <a:srgbClr val="5A4B3E"/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bg1"/>
                </a:solidFill>
              </a:rPr>
              <a:t>Line   </a:t>
            </a:r>
            <a:r>
              <a:rPr lang="de-DE" sz="1100" b="1" dirty="0" err="1">
                <a:solidFill>
                  <a:schemeClr val="bg1"/>
                </a:solidFill>
              </a:rPr>
              <a:t>Direction</a:t>
            </a:r>
            <a:r>
              <a:rPr lang="de-DE" sz="1100" dirty="0">
                <a:solidFill>
                  <a:schemeClr val="bg1"/>
                </a:solidFill>
              </a:rPr>
              <a:t>	       </a:t>
            </a:r>
            <a:r>
              <a:rPr lang="de-DE" sz="1100" b="1" dirty="0">
                <a:solidFill>
                  <a:schemeClr val="bg1"/>
                </a:solidFill>
              </a:rPr>
              <a:t>Departure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921D7B0-1830-9F77-ECF9-B0AB838F5E56}"/>
              </a:ext>
            </a:extLst>
          </p:cNvPr>
          <p:cNvSpPr/>
          <p:nvPr/>
        </p:nvSpPr>
        <p:spPr>
          <a:xfrm>
            <a:off x="3843644" y="343081"/>
            <a:ext cx="990220" cy="955206"/>
          </a:xfrm>
          <a:prstGeom prst="ellipse">
            <a:avLst/>
          </a:prstGeom>
          <a:solidFill>
            <a:srgbClr val="473F36"/>
          </a:solidFill>
          <a:ln>
            <a:solidFill>
              <a:srgbClr val="473F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Ecken des Rechtecks auf der gleichen Seite abrunden 1">
            <a:extLst>
              <a:ext uri="{FF2B5EF4-FFF2-40B4-BE49-F238E27FC236}">
                <a16:creationId xmlns:a16="http://schemas.microsoft.com/office/drawing/2014/main" id="{4E9F0F31-1018-0AB0-9C45-ACA365448CD3}"/>
              </a:ext>
            </a:extLst>
          </p:cNvPr>
          <p:cNvSpPr/>
          <p:nvPr/>
        </p:nvSpPr>
        <p:spPr>
          <a:xfrm>
            <a:off x="2808041" y="614713"/>
            <a:ext cx="768643" cy="254098"/>
          </a:xfrm>
          <a:prstGeom prst="round2SameRect">
            <a:avLst/>
          </a:prstGeom>
          <a:solidFill>
            <a:srgbClr val="FF0000">
              <a:alpha val="7540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2</a:t>
            </a:r>
          </a:p>
        </p:txBody>
      </p:sp>
      <p:sp>
        <p:nvSpPr>
          <p:cNvPr id="99" name="Ecken des Rechtecks auf der gleichen Seite abrunden 98">
            <a:extLst>
              <a:ext uri="{FF2B5EF4-FFF2-40B4-BE49-F238E27FC236}">
                <a16:creationId xmlns:a16="http://schemas.microsoft.com/office/drawing/2014/main" id="{598F40CD-34FE-8045-EE4E-5CDCA30E5F6F}"/>
              </a:ext>
            </a:extLst>
          </p:cNvPr>
          <p:cNvSpPr/>
          <p:nvPr/>
        </p:nvSpPr>
        <p:spPr>
          <a:xfrm>
            <a:off x="2004229" y="607201"/>
            <a:ext cx="768642" cy="261610"/>
          </a:xfrm>
          <a:prstGeom prst="round2SameRect">
            <a:avLst/>
          </a:prstGeom>
          <a:solidFill>
            <a:schemeClr val="bg2">
              <a:alpha val="7540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1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8F4E7EE5-DFE0-3D91-05C7-2CDA4C411C2A}"/>
              </a:ext>
            </a:extLst>
          </p:cNvPr>
          <p:cNvSpPr txBox="1"/>
          <p:nvPr/>
        </p:nvSpPr>
        <p:spPr>
          <a:xfrm>
            <a:off x="2885359" y="929987"/>
            <a:ext cx="9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DC053"/>
                </a:solidFill>
                <a:latin typeface="+mj-lt"/>
                <a:cs typeface="Bangla MN" pitchFamily="2" charset="0"/>
              </a:rPr>
              <a:t>3 min</a:t>
            </a:r>
          </a:p>
        </p:txBody>
      </p: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90544F9E-DED8-06F7-6BB7-E9A84A3AF032}"/>
              </a:ext>
            </a:extLst>
          </p:cNvPr>
          <p:cNvGrpSpPr/>
          <p:nvPr/>
        </p:nvGrpSpPr>
        <p:grpSpPr>
          <a:xfrm>
            <a:off x="3859379" y="3986253"/>
            <a:ext cx="2396234" cy="2544266"/>
            <a:chOff x="4097642" y="4468200"/>
            <a:chExt cx="1879332" cy="2053170"/>
          </a:xfrm>
        </p:grpSpPr>
        <p:pic>
          <p:nvPicPr>
            <p:cNvPr id="104" name="Grafik 103" descr="Ein Bild, das Text, Handy, Gerät, Person enthält.&#10;&#10;KI-generierte Inhalte können fehlerhaft sein.">
              <a:extLst>
                <a:ext uri="{FF2B5EF4-FFF2-40B4-BE49-F238E27FC236}">
                  <a16:creationId xmlns:a16="http://schemas.microsoft.com/office/drawing/2014/main" id="{81ED80D8-720B-049E-76BA-21EC8B72A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344" b="99512" l="4688" r="92578">
                          <a14:foregroundMark x1="39063" y1="12305" x2="33496" y2="7129"/>
                          <a14:foregroundMark x1="33496" y1="7129" x2="40527" y2="4199"/>
                          <a14:foregroundMark x1="40527" y1="4199" x2="52148" y2="3711"/>
                          <a14:foregroundMark x1="52148" y1="3711" x2="60254" y2="3711"/>
                          <a14:foregroundMark x1="60254" y1="3711" x2="67188" y2="7520"/>
                          <a14:foregroundMark x1="67188" y1="7520" x2="66797" y2="66504"/>
                          <a14:foregroundMark x1="66797" y1="66504" x2="65332" y2="82031"/>
                          <a14:foregroundMark x1="65332" y1="82031" x2="38965" y2="82031"/>
                          <a14:foregroundMark x1="38965" y1="82031" x2="33594" y2="76367"/>
                          <a14:foregroundMark x1="33594" y1="76367" x2="32910" y2="6152"/>
                          <a14:foregroundMark x1="31445" y1="77148" x2="37695" y2="82910"/>
                          <a14:foregroundMark x1="37695" y1="82910" x2="43359" y2="82910"/>
                          <a14:foregroundMark x1="63574" y1="82617" x2="68652" y2="76172"/>
                          <a14:foregroundMark x1="68652" y1="76172" x2="68164" y2="21484"/>
                          <a14:foregroundMark x1="31738" y1="6738" x2="39453" y2="3125"/>
                          <a14:foregroundMark x1="39453" y1="3125" x2="55664" y2="3418"/>
                          <a14:foregroundMark x1="55664" y1="3418" x2="63379" y2="3125"/>
                          <a14:foregroundMark x1="63379" y1="3125" x2="64746" y2="3125"/>
                          <a14:foregroundMark x1="41797" y1="2832" x2="49609" y2="3125"/>
                          <a14:foregroundMark x1="49609" y1="3125" x2="57617" y2="2734"/>
                          <a14:foregroundMark x1="57617" y1="2734" x2="64746" y2="2832"/>
                          <a14:foregroundMark x1="65039" y1="2539" x2="65039" y2="2539"/>
                          <a14:foregroundMark x1="15820" y1="67676" x2="12500" y2="94531"/>
                          <a14:foregroundMark x1="12500" y1="94531" x2="16504" y2="83887"/>
                          <a14:foregroundMark x1="16504" y1="83887" x2="15430" y2="94922"/>
                          <a14:foregroundMark x1="15430" y1="94922" x2="25195" y2="82227"/>
                          <a14:foregroundMark x1="25195" y1="82227" x2="25684" y2="94336"/>
                          <a14:foregroundMark x1="25684" y1="94336" x2="33301" y2="93848"/>
                          <a14:foregroundMark x1="33301" y1="93848" x2="38770" y2="91504"/>
                          <a14:foregroundMark x1="11523" y1="60645" x2="9668" y2="68848"/>
                          <a14:foregroundMark x1="9668" y1="68848" x2="10645" y2="83887"/>
                          <a14:foregroundMark x1="10645" y1="83887" x2="8398" y2="92773"/>
                          <a14:foregroundMark x1="8398" y1="92773" x2="15430" y2="95508"/>
                          <a14:foregroundMark x1="15430" y1="95508" x2="24805" y2="93848"/>
                          <a14:foregroundMark x1="24805" y1="93848" x2="33789" y2="94531"/>
                          <a14:foregroundMark x1="33789" y1="94531" x2="40918" y2="93164"/>
                          <a14:foregroundMark x1="40918" y1="93164" x2="36523" y2="98926"/>
                          <a14:foregroundMark x1="36523" y1="98926" x2="35059" y2="99707"/>
                          <a14:foregroundMark x1="11816" y1="96387" x2="4785" y2="99121"/>
                          <a14:foregroundMark x1="4785" y1="99121" x2="10059" y2="94531"/>
                          <a14:foregroundMark x1="87109" y1="71582" x2="86426" y2="81445"/>
                          <a14:foregroundMark x1="86426" y1="81445" x2="89453" y2="74707"/>
                          <a14:foregroundMark x1="89453" y1="74707" x2="89258" y2="67480"/>
                          <a14:foregroundMark x1="89258" y1="67480" x2="89258" y2="83887"/>
                          <a14:foregroundMark x1="89258" y1="83887" x2="92578" y2="93945"/>
                          <a14:foregroundMark x1="89551" y1="75000" x2="89258" y2="82324"/>
                          <a14:foregroundMark x1="89258" y1="82324" x2="89258" y2="65820"/>
                          <a14:foregroundMark x1="89258" y1="65820" x2="89551" y2="83203"/>
                          <a14:foregroundMark x1="89258" y1="63965" x2="89746" y2="71387"/>
                          <a14:foregroundMark x1="89746" y1="71387" x2="89551" y2="612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8363" y="4696603"/>
              <a:ext cx="1824767" cy="1824767"/>
            </a:xfrm>
            <a:prstGeom prst="rect">
              <a:avLst/>
            </a:prstGeom>
          </p:spPr>
        </p:pic>
        <p:pic>
          <p:nvPicPr>
            <p:cNvPr id="110" name="Grafik 109" descr="Ein Bild, das Text, Handy, Gerät, Elektronisches Gerät enthält.&#10;&#10;KI-generierte Inhalte können fehlerhaft sein.">
              <a:extLst>
                <a:ext uri="{FF2B5EF4-FFF2-40B4-BE49-F238E27FC236}">
                  <a16:creationId xmlns:a16="http://schemas.microsoft.com/office/drawing/2014/main" id="{A8A7DCA2-A51F-3600-1F3C-87BF93A25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61" b="90039" l="9961" r="89941">
                          <a14:foregroundMark x1="35339" y1="89689" x2="42676" y2="90039"/>
                          <a14:foregroundMark x1="34473" y1="89648" x2="35339" y2="89689"/>
                          <a14:foregroundMark x1="42676" y1="90039" x2="44391" y2="89816"/>
                          <a14:foregroundMark x1="66686" y1="86070" x2="67480" y2="85742"/>
                          <a14:foregroundMark x1="32747" y1="15472" x2="32623" y2="16281"/>
                          <a14:foregroundMark x1="30371" y1="38691" x2="30371" y2="42676"/>
                          <a14:foregroundMark x1="38477" y1="17383" x2="39648" y2="16504"/>
                          <a14:foregroundMark x1="35547" y1="17578" x2="37988" y2="17578"/>
                          <a14:foregroundMark x1="60352" y1="18164" x2="65527" y2="21973"/>
                          <a14:foregroundMark x1="65527" y1="21973" x2="65820" y2="20117"/>
                          <a14:foregroundMark x1="62012" y1="18164" x2="62012" y2="16797"/>
                          <a14:foregroundMark x1="60352" y1="17090" x2="62305" y2="16504"/>
                          <a14:foregroundMark x1="61426" y1="17090" x2="61230" y2="16504"/>
                          <a14:foregroundMark x1="62793" y1="17383" x2="58984" y2="16797"/>
                          <a14:foregroundMark x1="62305" y1="17090" x2="65527" y2="20117"/>
                          <a14:foregroundMark x1="64453" y1="17578" x2="65820" y2="18164"/>
                          <a14:foregroundMark x1="63086" y1="16016" x2="62793" y2="16797"/>
                          <a14:foregroundMark x1="65039" y1="18164" x2="66113" y2="19238"/>
                          <a14:foregroundMark x1="65527" y1="19824" x2="66699" y2="20898"/>
                          <a14:foregroundMark x1="62793" y1="79395" x2="63672" y2="87012"/>
                          <a14:foregroundMark x1="63672" y1="87012" x2="66113" y2="78516"/>
                          <a14:foregroundMark x1="62793" y1="88086" x2="66113" y2="84863"/>
                          <a14:foregroundMark x1="62305" y1="87891" x2="61719" y2="87598"/>
                          <a14:foregroundMark x1="64746" y1="85938" x2="65820" y2="84863"/>
                          <a14:foregroundMark x1="63379" y1="86523" x2="65820" y2="85645"/>
                          <a14:foregroundMark x1="65039" y1="86523" x2="66406" y2="75293"/>
                          <a14:foregroundMark x1="65820" y1="85156" x2="66699" y2="85156"/>
                          <a14:foregroundMark x1="63379" y1="87598" x2="62305" y2="87305"/>
                          <a14:foregroundMark x1="65527" y1="82422" x2="66113" y2="78027"/>
                          <a14:foregroundMark x1="66406" y1="80469" x2="65527" y2="77148"/>
                          <a14:foregroundMark x1="65820" y1="84277" x2="65820" y2="77344"/>
                          <a14:foregroundMark x1="65820" y1="77344" x2="65820" y2="83789"/>
                          <a14:foregroundMark x1="65820" y1="83789" x2="65820" y2="83789"/>
                          <a14:backgroundMark x1="45020" y1="15137" x2="54395" y2="16504"/>
                          <a14:backgroundMark x1="54395" y1="16504" x2="58650" y2="16221"/>
                          <a14:backgroundMark x1="66818" y1="20894" x2="68652" y2="26855"/>
                          <a14:backgroundMark x1="66835" y1="74478" x2="66726" y2="77344"/>
                          <a14:backgroundMark x1="68652" y1="26855" x2="66856" y2="73934"/>
                          <a14:backgroundMark x1="61770" y1="87703" x2="58789" y2="88965"/>
                          <a14:backgroundMark x1="58789" y1="88965" x2="34766" y2="88086"/>
                          <a14:backgroundMark x1="34766" y1="88086" x2="31934" y2="80273"/>
                          <a14:backgroundMark x1="31934" y1="80273" x2="33496" y2="16602"/>
                          <a14:backgroundMark x1="39736" y1="16310" x2="50195" y2="15820"/>
                          <a14:backgroundMark x1="33496" y1="16602" x2="38944" y2="16347"/>
                          <a14:backgroundMark x1="50195" y1="15820" x2="43750" y2="16797"/>
                          <a14:backgroundMark x1="43750" y1="16797" x2="50879" y2="17773"/>
                          <a14:backgroundMark x1="50879" y1="17773" x2="59073" y2="16948"/>
                          <a14:backgroundMark x1="66681" y1="19176" x2="68066" y2="20898"/>
                          <a14:backgroundMark x1="38770" y1="14844" x2="63965" y2="12402"/>
                          <a14:backgroundMark x1="63965" y1="12402" x2="24805" y2="14453"/>
                          <a14:backgroundMark x1="24805" y1="14453" x2="31543" y2="16211"/>
                          <a14:backgroundMark x1="31543" y1="16211" x2="30078" y2="38672"/>
                          <a14:backgroundMark x1="29785" y1="41699" x2="29785" y2="356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7642" y="4468200"/>
              <a:ext cx="1879332" cy="1966259"/>
            </a:xfrm>
            <a:prstGeom prst="rect">
              <a:avLst/>
            </a:prstGeom>
          </p:spPr>
        </p:pic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22541632-2B7D-E9BB-5813-EFF520256AAE}"/>
                </a:ext>
              </a:extLst>
            </p:cNvPr>
            <p:cNvSpPr/>
            <p:nvPr/>
          </p:nvSpPr>
          <p:spPr>
            <a:xfrm>
              <a:off x="4755493" y="4857122"/>
              <a:ext cx="570312" cy="1250752"/>
            </a:xfrm>
            <a:prstGeom prst="rect">
              <a:avLst/>
            </a:prstGeom>
            <a:solidFill>
              <a:srgbClr val="D1D4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01D9616C-1C63-6A0A-AFA5-FA9B0091C21F}"/>
              </a:ext>
            </a:extLst>
          </p:cNvPr>
          <p:cNvSpPr txBox="1"/>
          <p:nvPr/>
        </p:nvSpPr>
        <p:spPr>
          <a:xfrm>
            <a:off x="4637236" y="4524959"/>
            <a:ext cx="93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Discounts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1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25%</a:t>
            </a:r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A5EEF520-5530-C09C-5610-4F765FC44A0E}"/>
              </a:ext>
            </a:extLst>
          </p:cNvPr>
          <p:cNvSpPr/>
          <p:nvPr/>
        </p:nvSpPr>
        <p:spPr>
          <a:xfrm>
            <a:off x="4687175" y="4783330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6B61B776-97FB-FBCB-9C47-12818305356C}"/>
              </a:ext>
            </a:extLst>
          </p:cNvPr>
          <p:cNvSpPr txBox="1"/>
          <p:nvPr/>
        </p:nvSpPr>
        <p:spPr>
          <a:xfrm>
            <a:off x="4648679" y="5366778"/>
            <a:ext cx="93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2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10%</a:t>
            </a:r>
          </a:p>
        </p:txBody>
      </p:sp>
      <p:sp>
        <p:nvSpPr>
          <p:cNvPr id="147" name="Abgerundetes Rechteck 146">
            <a:extLst>
              <a:ext uri="{FF2B5EF4-FFF2-40B4-BE49-F238E27FC236}">
                <a16:creationId xmlns:a16="http://schemas.microsoft.com/office/drawing/2014/main" id="{5AF6971E-0D9E-A091-0E9B-35BF476717F4}"/>
              </a:ext>
            </a:extLst>
          </p:cNvPr>
          <p:cNvSpPr/>
          <p:nvPr/>
        </p:nvSpPr>
        <p:spPr>
          <a:xfrm>
            <a:off x="4677877" y="5375373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2F7BD7A-2A0D-E990-204A-12FEF5D1CF2A}"/>
              </a:ext>
            </a:extLst>
          </p:cNvPr>
          <p:cNvSpPr txBox="1"/>
          <p:nvPr/>
        </p:nvSpPr>
        <p:spPr>
          <a:xfrm>
            <a:off x="612128" y="2540767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1</a:t>
            </a:r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4E20F862-0CD1-13F1-7C78-0AE35DFC47FE}"/>
              </a:ext>
            </a:extLst>
          </p:cNvPr>
          <p:cNvCxnSpPr>
            <a:cxnSpLocks/>
          </p:cNvCxnSpPr>
          <p:nvPr/>
        </p:nvCxnSpPr>
        <p:spPr>
          <a:xfrm>
            <a:off x="840245" y="3555689"/>
            <a:ext cx="624760" cy="116158"/>
          </a:xfrm>
          <a:prstGeom prst="line">
            <a:avLst/>
          </a:prstGeom>
          <a:ln w="107950">
            <a:solidFill>
              <a:schemeClr val="accent6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1921990C-604B-DEF4-BCAD-987F0E4CB991}"/>
              </a:ext>
            </a:extLst>
          </p:cNvPr>
          <p:cNvSpPr/>
          <p:nvPr/>
        </p:nvSpPr>
        <p:spPr>
          <a:xfrm>
            <a:off x="1032872" y="2956799"/>
            <a:ext cx="262147" cy="690436"/>
          </a:xfrm>
          <a:prstGeom prst="rect">
            <a:avLst/>
          </a:prstGeom>
          <a:noFill/>
          <a:ln w="73025">
            <a:solidFill>
              <a:schemeClr val="accent1">
                <a:lumMod val="60000"/>
                <a:lumOff val="40000"/>
                <a:alpha val="6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0BB30B7-77D2-F602-48AA-486B43285C52}"/>
              </a:ext>
            </a:extLst>
          </p:cNvPr>
          <p:cNvSpPr/>
          <p:nvPr/>
        </p:nvSpPr>
        <p:spPr>
          <a:xfrm>
            <a:off x="6443575" y="2108147"/>
            <a:ext cx="2435430" cy="3359418"/>
          </a:xfrm>
          <a:prstGeom prst="rect">
            <a:avLst/>
          </a:prstGeom>
          <a:noFill/>
          <a:ln w="88900"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3F45C3E-97E7-EA87-BBF8-9ACAA71DCE9E}"/>
              </a:ext>
            </a:extLst>
          </p:cNvPr>
          <p:cNvSpPr txBox="1"/>
          <p:nvPr/>
        </p:nvSpPr>
        <p:spPr>
          <a:xfrm>
            <a:off x="7171164" y="1446788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2</a:t>
            </a:r>
          </a:p>
        </p:txBody>
      </p:sp>
      <p:pic>
        <p:nvPicPr>
          <p:cNvPr id="15" name="Grafik 14" descr="Ein Bild, das Entwurf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09937222-D3EE-3BEA-2C13-BF5FF0B505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313" y="2340381"/>
            <a:ext cx="2396234" cy="3594350"/>
          </a:xfrm>
          <a:prstGeom prst="rect">
            <a:avLst/>
          </a:prstGeom>
        </p:spPr>
      </p:pic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8FB0EF2-00A0-0F35-2C3E-76F30F818382}"/>
              </a:ext>
            </a:extLst>
          </p:cNvPr>
          <p:cNvCxnSpPr>
            <a:cxnSpLocks/>
          </p:cNvCxnSpPr>
          <p:nvPr/>
        </p:nvCxnSpPr>
        <p:spPr>
          <a:xfrm>
            <a:off x="6308138" y="4881935"/>
            <a:ext cx="2293760" cy="676612"/>
          </a:xfrm>
          <a:prstGeom prst="line">
            <a:avLst/>
          </a:prstGeom>
          <a:ln w="301625">
            <a:solidFill>
              <a:srgbClr val="FF00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7" name="Grafik 1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3AAC2EC8-694F-A1BF-4A75-10CC6A3C3B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7185718" y="2900259"/>
            <a:ext cx="1117291" cy="2828587"/>
          </a:xfrm>
          <a:prstGeom prst="rect">
            <a:avLst/>
          </a:prstGeom>
        </p:spPr>
      </p:pic>
      <p:pic>
        <p:nvPicPr>
          <p:cNvPr id="18" name="Grafik 17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30EE404C-3A63-FA9B-B4C5-F1F38F57C3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7378635" y="3072309"/>
            <a:ext cx="983926" cy="2760654"/>
          </a:xfrm>
          <a:prstGeom prst="rect">
            <a:avLst/>
          </a:prstGeom>
        </p:spPr>
      </p:pic>
      <p:pic>
        <p:nvPicPr>
          <p:cNvPr id="19" name="Grafik 18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A9A442BB-C0FA-1F93-E32D-D181A49328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0474" y="3240087"/>
            <a:ext cx="1227763" cy="2400033"/>
          </a:xfrm>
          <a:prstGeom prst="rect">
            <a:avLst/>
          </a:prstGeom>
        </p:spPr>
      </p:pic>
      <p:pic>
        <p:nvPicPr>
          <p:cNvPr id="20" name="Grafik 1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4F4D76CB-8619-4AB7-8AC9-204B66D0E4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91142" y="3249376"/>
            <a:ext cx="1026448" cy="2320940"/>
          </a:xfrm>
          <a:prstGeom prst="rect">
            <a:avLst/>
          </a:prstGeom>
        </p:spPr>
      </p:pic>
      <p:pic>
        <p:nvPicPr>
          <p:cNvPr id="21" name="Grafik 20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B969E44B-8B15-2A15-4AAA-81DDAEAE66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56551" y="3067158"/>
            <a:ext cx="1092096" cy="2553211"/>
          </a:xfrm>
          <a:prstGeom prst="rect">
            <a:avLst/>
          </a:prstGeom>
        </p:spPr>
      </p:pic>
      <p:pic>
        <p:nvPicPr>
          <p:cNvPr id="22" name="Grafik 2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71919010-99F6-FCBE-E586-FA03228043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4319" y="3194787"/>
            <a:ext cx="983926" cy="2760659"/>
          </a:xfrm>
          <a:prstGeom prst="rect">
            <a:avLst/>
          </a:prstGeom>
        </p:spPr>
      </p:pic>
      <p:pic>
        <p:nvPicPr>
          <p:cNvPr id="23" name="Grafik 22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86EFABCE-DEAF-8EA7-508A-E06850176B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6532957" y="3212792"/>
            <a:ext cx="1276604" cy="2495512"/>
          </a:xfrm>
          <a:prstGeom prst="rect">
            <a:avLst/>
          </a:prstGeom>
        </p:spPr>
      </p:pic>
      <p:pic>
        <p:nvPicPr>
          <p:cNvPr id="24" name="Grafik 2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2A8DB3F1-4E3B-3586-9421-737536D36E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62549" y="3317388"/>
            <a:ext cx="910759" cy="2263632"/>
          </a:xfrm>
          <a:prstGeom prst="rect">
            <a:avLst/>
          </a:prstGeom>
        </p:spPr>
      </p:pic>
      <p:pic>
        <p:nvPicPr>
          <p:cNvPr id="25" name="Grafik 2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13AA8447-4A90-9A11-9073-7ED4D34FCB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8898" y="3230062"/>
            <a:ext cx="1033558" cy="261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71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29E7F-2B22-2C09-E1C8-3B52350BA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15155DF-407E-283D-8A16-DAF57BE730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22"/>
          <a:stretch>
            <a:fillRect/>
          </a:stretch>
        </p:blipFill>
        <p:spPr>
          <a:xfrm>
            <a:off x="1" y="13213"/>
            <a:ext cx="9944100" cy="6489904"/>
          </a:xfrm>
          <a:prstGeom prst="rect">
            <a:avLst/>
          </a:prstGeom>
        </p:spPr>
      </p:pic>
      <p:pic>
        <p:nvPicPr>
          <p:cNvPr id="31" name="Grafik 30" descr="Ein Bild, das Text, Uhr, Wanduhr, Im Haus enthält.&#10;&#10;KI-generierte Inhalte können fehlerhaft sein.">
            <a:extLst>
              <a:ext uri="{FF2B5EF4-FFF2-40B4-BE49-F238E27FC236}">
                <a16:creationId xmlns:a16="http://schemas.microsoft.com/office/drawing/2014/main" id="{93C33569-EC5E-2251-1CD3-9EFF680545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57" t="27521" r="14750" b="30075"/>
          <a:stretch>
            <a:fillRect/>
          </a:stretch>
        </p:blipFill>
        <p:spPr>
          <a:xfrm>
            <a:off x="848609" y="237249"/>
            <a:ext cx="4158612" cy="129142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DAE3AB11-00C1-1EB1-B404-EE8A4AF24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71" y="623915"/>
            <a:ext cx="825863" cy="657311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050B55BE-0FB3-31CA-4EC4-0CA1A226F003}"/>
              </a:ext>
            </a:extLst>
          </p:cNvPr>
          <p:cNvSpPr txBox="1"/>
          <p:nvPr/>
        </p:nvSpPr>
        <p:spPr>
          <a:xfrm>
            <a:off x="388445" y="-1196400"/>
            <a:ext cx="528973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68" dirty="0"/>
              <a:t>CS 21 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E4895F16-74DC-B654-27F3-129E8034A840}"/>
              </a:ext>
            </a:extLst>
          </p:cNvPr>
          <p:cNvSpPr txBox="1"/>
          <p:nvPr/>
        </p:nvSpPr>
        <p:spPr>
          <a:xfrm>
            <a:off x="1043278" y="336389"/>
            <a:ext cx="2577093" cy="261610"/>
          </a:xfrm>
          <a:prstGeom prst="rect">
            <a:avLst/>
          </a:prstGeom>
          <a:solidFill>
            <a:srgbClr val="5A4B3E"/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bg1"/>
                </a:solidFill>
              </a:rPr>
              <a:t>Line   </a:t>
            </a:r>
            <a:r>
              <a:rPr lang="de-DE" sz="1100" b="1" dirty="0" err="1">
                <a:solidFill>
                  <a:schemeClr val="bg1"/>
                </a:solidFill>
              </a:rPr>
              <a:t>Direction</a:t>
            </a:r>
            <a:r>
              <a:rPr lang="de-DE" sz="1100" dirty="0">
                <a:solidFill>
                  <a:schemeClr val="bg1"/>
                </a:solidFill>
              </a:rPr>
              <a:t>	       </a:t>
            </a:r>
            <a:r>
              <a:rPr lang="de-DE" sz="1100" b="1" dirty="0">
                <a:solidFill>
                  <a:schemeClr val="bg1"/>
                </a:solidFill>
              </a:rPr>
              <a:t>Departure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868105C-A45C-82DC-2976-8CA175B9F7C5}"/>
              </a:ext>
            </a:extLst>
          </p:cNvPr>
          <p:cNvSpPr/>
          <p:nvPr/>
        </p:nvSpPr>
        <p:spPr>
          <a:xfrm>
            <a:off x="3843644" y="343081"/>
            <a:ext cx="990220" cy="955206"/>
          </a:xfrm>
          <a:prstGeom prst="ellipse">
            <a:avLst/>
          </a:prstGeom>
          <a:solidFill>
            <a:srgbClr val="473F36"/>
          </a:solidFill>
          <a:ln>
            <a:solidFill>
              <a:srgbClr val="473F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Ecken des Rechtecks auf der gleichen Seite abrunden 1">
            <a:extLst>
              <a:ext uri="{FF2B5EF4-FFF2-40B4-BE49-F238E27FC236}">
                <a16:creationId xmlns:a16="http://schemas.microsoft.com/office/drawing/2014/main" id="{0A05D3F3-EA4C-9674-78CB-AAD44E2F354F}"/>
              </a:ext>
            </a:extLst>
          </p:cNvPr>
          <p:cNvSpPr/>
          <p:nvPr/>
        </p:nvSpPr>
        <p:spPr>
          <a:xfrm>
            <a:off x="2808041" y="614713"/>
            <a:ext cx="768643" cy="254098"/>
          </a:xfrm>
          <a:prstGeom prst="round2SameRect">
            <a:avLst/>
          </a:prstGeom>
          <a:solidFill>
            <a:srgbClr val="FF0000">
              <a:alpha val="7540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1</a:t>
            </a:r>
          </a:p>
        </p:txBody>
      </p:sp>
      <p:sp>
        <p:nvSpPr>
          <p:cNvPr id="99" name="Ecken des Rechtecks auf der gleichen Seite abrunden 98">
            <a:extLst>
              <a:ext uri="{FF2B5EF4-FFF2-40B4-BE49-F238E27FC236}">
                <a16:creationId xmlns:a16="http://schemas.microsoft.com/office/drawing/2014/main" id="{2EF27A38-EC5E-09E8-CC9F-70A262E6E8B6}"/>
              </a:ext>
            </a:extLst>
          </p:cNvPr>
          <p:cNvSpPr/>
          <p:nvPr/>
        </p:nvSpPr>
        <p:spPr>
          <a:xfrm>
            <a:off x="2004229" y="607201"/>
            <a:ext cx="768642" cy="261610"/>
          </a:xfrm>
          <a:prstGeom prst="round2SameRect">
            <a:avLst/>
          </a:prstGeom>
          <a:solidFill>
            <a:schemeClr val="bg2">
              <a:alpha val="7540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2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9B897214-71E6-A688-767A-A6F04A8D137E}"/>
              </a:ext>
            </a:extLst>
          </p:cNvPr>
          <p:cNvSpPr txBox="1"/>
          <p:nvPr/>
        </p:nvSpPr>
        <p:spPr>
          <a:xfrm>
            <a:off x="2885359" y="929987"/>
            <a:ext cx="9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DC053"/>
                </a:solidFill>
                <a:latin typeface="+mj-lt"/>
                <a:cs typeface="Bangla MN" pitchFamily="2" charset="0"/>
              </a:rPr>
              <a:t>3 min</a:t>
            </a:r>
          </a:p>
        </p:txBody>
      </p: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B1B8B6DC-3E5C-5F19-B151-DC9BE341B9A0}"/>
              </a:ext>
            </a:extLst>
          </p:cNvPr>
          <p:cNvGrpSpPr/>
          <p:nvPr/>
        </p:nvGrpSpPr>
        <p:grpSpPr>
          <a:xfrm>
            <a:off x="3859379" y="3986253"/>
            <a:ext cx="2396234" cy="2544266"/>
            <a:chOff x="4097642" y="4468200"/>
            <a:chExt cx="1879332" cy="2053170"/>
          </a:xfrm>
        </p:grpSpPr>
        <p:pic>
          <p:nvPicPr>
            <p:cNvPr id="104" name="Grafik 103" descr="Ein Bild, das Text, Handy, Gerät, Person enthält.&#10;&#10;KI-generierte Inhalte können fehlerhaft sein.">
              <a:extLst>
                <a:ext uri="{FF2B5EF4-FFF2-40B4-BE49-F238E27FC236}">
                  <a16:creationId xmlns:a16="http://schemas.microsoft.com/office/drawing/2014/main" id="{6E4B482F-EBE8-7849-83DD-23785AB52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344" b="99512" l="4688" r="92578">
                          <a14:foregroundMark x1="39063" y1="12305" x2="33496" y2="7129"/>
                          <a14:foregroundMark x1="33496" y1="7129" x2="40527" y2="4199"/>
                          <a14:foregroundMark x1="40527" y1="4199" x2="52148" y2="3711"/>
                          <a14:foregroundMark x1="52148" y1="3711" x2="60254" y2="3711"/>
                          <a14:foregroundMark x1="60254" y1="3711" x2="67188" y2="7520"/>
                          <a14:foregroundMark x1="67188" y1="7520" x2="66797" y2="66504"/>
                          <a14:foregroundMark x1="66797" y1="66504" x2="65332" y2="82031"/>
                          <a14:foregroundMark x1="65332" y1="82031" x2="38965" y2="82031"/>
                          <a14:foregroundMark x1="38965" y1="82031" x2="33594" y2="76367"/>
                          <a14:foregroundMark x1="33594" y1="76367" x2="32910" y2="6152"/>
                          <a14:foregroundMark x1="31445" y1="77148" x2="37695" y2="82910"/>
                          <a14:foregroundMark x1="37695" y1="82910" x2="43359" y2="82910"/>
                          <a14:foregroundMark x1="63574" y1="82617" x2="68652" y2="76172"/>
                          <a14:foregroundMark x1="68652" y1="76172" x2="68164" y2="21484"/>
                          <a14:foregroundMark x1="31738" y1="6738" x2="39453" y2="3125"/>
                          <a14:foregroundMark x1="39453" y1="3125" x2="55664" y2="3418"/>
                          <a14:foregroundMark x1="55664" y1="3418" x2="63379" y2="3125"/>
                          <a14:foregroundMark x1="63379" y1="3125" x2="64746" y2="3125"/>
                          <a14:foregroundMark x1="41797" y1="2832" x2="49609" y2="3125"/>
                          <a14:foregroundMark x1="49609" y1="3125" x2="57617" y2="2734"/>
                          <a14:foregroundMark x1="57617" y1="2734" x2="64746" y2="2832"/>
                          <a14:foregroundMark x1="65039" y1="2539" x2="65039" y2="2539"/>
                          <a14:foregroundMark x1="15820" y1="67676" x2="12500" y2="94531"/>
                          <a14:foregroundMark x1="12500" y1="94531" x2="16504" y2="83887"/>
                          <a14:foregroundMark x1="16504" y1="83887" x2="15430" y2="94922"/>
                          <a14:foregroundMark x1="15430" y1="94922" x2="25195" y2="82227"/>
                          <a14:foregroundMark x1="25195" y1="82227" x2="25684" y2="94336"/>
                          <a14:foregroundMark x1="25684" y1="94336" x2="33301" y2="93848"/>
                          <a14:foregroundMark x1="33301" y1="93848" x2="38770" y2="91504"/>
                          <a14:foregroundMark x1="11523" y1="60645" x2="9668" y2="68848"/>
                          <a14:foregroundMark x1="9668" y1="68848" x2="10645" y2="83887"/>
                          <a14:foregroundMark x1="10645" y1="83887" x2="8398" y2="92773"/>
                          <a14:foregroundMark x1="8398" y1="92773" x2="15430" y2="95508"/>
                          <a14:foregroundMark x1="15430" y1="95508" x2="24805" y2="93848"/>
                          <a14:foregroundMark x1="24805" y1="93848" x2="33789" y2="94531"/>
                          <a14:foregroundMark x1="33789" y1="94531" x2="40918" y2="93164"/>
                          <a14:foregroundMark x1="40918" y1="93164" x2="36523" y2="98926"/>
                          <a14:foregroundMark x1="36523" y1="98926" x2="35059" y2="99707"/>
                          <a14:foregroundMark x1="11816" y1="96387" x2="4785" y2="99121"/>
                          <a14:foregroundMark x1="4785" y1="99121" x2="10059" y2="94531"/>
                          <a14:foregroundMark x1="87109" y1="71582" x2="86426" y2="81445"/>
                          <a14:foregroundMark x1="86426" y1="81445" x2="89453" y2="74707"/>
                          <a14:foregroundMark x1="89453" y1="74707" x2="89258" y2="67480"/>
                          <a14:foregroundMark x1="89258" y1="67480" x2="89258" y2="83887"/>
                          <a14:foregroundMark x1="89258" y1="83887" x2="92578" y2="93945"/>
                          <a14:foregroundMark x1="89551" y1="75000" x2="89258" y2="82324"/>
                          <a14:foregroundMark x1="89258" y1="82324" x2="89258" y2="65820"/>
                          <a14:foregroundMark x1="89258" y1="65820" x2="89551" y2="83203"/>
                          <a14:foregroundMark x1="89258" y1="63965" x2="89746" y2="71387"/>
                          <a14:foregroundMark x1="89746" y1="71387" x2="89551" y2="612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8363" y="4696603"/>
              <a:ext cx="1824767" cy="1824767"/>
            </a:xfrm>
            <a:prstGeom prst="rect">
              <a:avLst/>
            </a:prstGeom>
          </p:spPr>
        </p:pic>
        <p:pic>
          <p:nvPicPr>
            <p:cNvPr id="110" name="Grafik 109" descr="Ein Bild, das Text, Handy, Gerät, Elektronisches Gerät enthält.&#10;&#10;KI-generierte Inhalte können fehlerhaft sein.">
              <a:extLst>
                <a:ext uri="{FF2B5EF4-FFF2-40B4-BE49-F238E27FC236}">
                  <a16:creationId xmlns:a16="http://schemas.microsoft.com/office/drawing/2014/main" id="{62C96EFD-1ADD-1E59-F4DC-4F714EC8D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61" b="90039" l="9961" r="89941">
                          <a14:foregroundMark x1="35339" y1="89689" x2="42676" y2="90039"/>
                          <a14:foregroundMark x1="34473" y1="89648" x2="35339" y2="89689"/>
                          <a14:foregroundMark x1="42676" y1="90039" x2="44391" y2="89816"/>
                          <a14:foregroundMark x1="66686" y1="86070" x2="67480" y2="85742"/>
                          <a14:foregroundMark x1="32747" y1="15472" x2="32623" y2="16281"/>
                          <a14:foregroundMark x1="30371" y1="38691" x2="30371" y2="42676"/>
                          <a14:foregroundMark x1="38477" y1="17383" x2="39648" y2="16504"/>
                          <a14:foregroundMark x1="35547" y1="17578" x2="37988" y2="17578"/>
                          <a14:foregroundMark x1="60352" y1="18164" x2="65527" y2="21973"/>
                          <a14:foregroundMark x1="65527" y1="21973" x2="65820" y2="20117"/>
                          <a14:foregroundMark x1="62012" y1="18164" x2="62012" y2="16797"/>
                          <a14:foregroundMark x1="60352" y1="17090" x2="62305" y2="16504"/>
                          <a14:foregroundMark x1="61426" y1="17090" x2="61230" y2="16504"/>
                          <a14:foregroundMark x1="62793" y1="17383" x2="58984" y2="16797"/>
                          <a14:foregroundMark x1="62305" y1="17090" x2="65527" y2="20117"/>
                          <a14:foregroundMark x1="64453" y1="17578" x2="65820" y2="18164"/>
                          <a14:foregroundMark x1="63086" y1="16016" x2="62793" y2="16797"/>
                          <a14:foregroundMark x1="65039" y1="18164" x2="66113" y2="19238"/>
                          <a14:foregroundMark x1="65527" y1="19824" x2="66699" y2="20898"/>
                          <a14:foregroundMark x1="62793" y1="79395" x2="63672" y2="87012"/>
                          <a14:foregroundMark x1="63672" y1="87012" x2="66113" y2="78516"/>
                          <a14:foregroundMark x1="62793" y1="88086" x2="66113" y2="84863"/>
                          <a14:foregroundMark x1="62305" y1="87891" x2="61719" y2="87598"/>
                          <a14:foregroundMark x1="64746" y1="85938" x2="65820" y2="84863"/>
                          <a14:foregroundMark x1="63379" y1="86523" x2="65820" y2="85645"/>
                          <a14:foregroundMark x1="65039" y1="86523" x2="66406" y2="75293"/>
                          <a14:foregroundMark x1="65820" y1="85156" x2="66699" y2="85156"/>
                          <a14:foregroundMark x1="63379" y1="87598" x2="62305" y2="87305"/>
                          <a14:foregroundMark x1="65527" y1="82422" x2="66113" y2="78027"/>
                          <a14:foregroundMark x1="66406" y1="80469" x2="65527" y2="77148"/>
                          <a14:foregroundMark x1="65820" y1="84277" x2="65820" y2="77344"/>
                          <a14:foregroundMark x1="65820" y1="77344" x2="65820" y2="83789"/>
                          <a14:foregroundMark x1="65820" y1="83789" x2="65820" y2="83789"/>
                          <a14:backgroundMark x1="45020" y1="15137" x2="54395" y2="16504"/>
                          <a14:backgroundMark x1="54395" y1="16504" x2="58650" y2="16221"/>
                          <a14:backgroundMark x1="66818" y1="20894" x2="68652" y2="26855"/>
                          <a14:backgroundMark x1="66835" y1="74478" x2="66726" y2="77344"/>
                          <a14:backgroundMark x1="68652" y1="26855" x2="66856" y2="73934"/>
                          <a14:backgroundMark x1="61770" y1="87703" x2="58789" y2="88965"/>
                          <a14:backgroundMark x1="58789" y1="88965" x2="34766" y2="88086"/>
                          <a14:backgroundMark x1="34766" y1="88086" x2="31934" y2="80273"/>
                          <a14:backgroundMark x1="31934" y1="80273" x2="33496" y2="16602"/>
                          <a14:backgroundMark x1="39736" y1="16310" x2="50195" y2="15820"/>
                          <a14:backgroundMark x1="33496" y1="16602" x2="38944" y2="16347"/>
                          <a14:backgroundMark x1="50195" y1="15820" x2="43750" y2="16797"/>
                          <a14:backgroundMark x1="43750" y1="16797" x2="50879" y2="17773"/>
                          <a14:backgroundMark x1="50879" y1="17773" x2="59073" y2="16948"/>
                          <a14:backgroundMark x1="66681" y1="19176" x2="68066" y2="20898"/>
                          <a14:backgroundMark x1="38770" y1="14844" x2="63965" y2="12402"/>
                          <a14:backgroundMark x1="63965" y1="12402" x2="24805" y2="14453"/>
                          <a14:backgroundMark x1="24805" y1="14453" x2="31543" y2="16211"/>
                          <a14:backgroundMark x1="31543" y1="16211" x2="30078" y2="38672"/>
                          <a14:backgroundMark x1="29785" y1="41699" x2="29785" y2="356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7642" y="4468200"/>
              <a:ext cx="1879332" cy="1966259"/>
            </a:xfrm>
            <a:prstGeom prst="rect">
              <a:avLst/>
            </a:prstGeom>
          </p:spPr>
        </p:pic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A5D9B483-A9C4-1123-E17C-BCF24050F345}"/>
                </a:ext>
              </a:extLst>
            </p:cNvPr>
            <p:cNvSpPr/>
            <p:nvPr/>
          </p:nvSpPr>
          <p:spPr>
            <a:xfrm>
              <a:off x="4755493" y="4857122"/>
              <a:ext cx="570312" cy="1250752"/>
            </a:xfrm>
            <a:prstGeom prst="rect">
              <a:avLst/>
            </a:prstGeom>
            <a:solidFill>
              <a:srgbClr val="D1D4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E1D8C8C0-D4D8-6AC4-3064-F2BE1A7DAB98}"/>
              </a:ext>
            </a:extLst>
          </p:cNvPr>
          <p:cNvSpPr txBox="1"/>
          <p:nvPr/>
        </p:nvSpPr>
        <p:spPr>
          <a:xfrm>
            <a:off x="4637236" y="4524959"/>
            <a:ext cx="93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Discounts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2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10%</a:t>
            </a:r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DA83A4BC-A3A0-F405-5F72-96BA4E6EA2B9}"/>
              </a:ext>
            </a:extLst>
          </p:cNvPr>
          <p:cNvSpPr/>
          <p:nvPr/>
        </p:nvSpPr>
        <p:spPr>
          <a:xfrm>
            <a:off x="4687175" y="4783330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4A87459B-3C2C-08B4-A1D1-C2132F2E7C37}"/>
              </a:ext>
            </a:extLst>
          </p:cNvPr>
          <p:cNvSpPr txBox="1"/>
          <p:nvPr/>
        </p:nvSpPr>
        <p:spPr>
          <a:xfrm>
            <a:off x="4648679" y="5366778"/>
            <a:ext cx="93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1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50%</a:t>
            </a:r>
          </a:p>
        </p:txBody>
      </p:sp>
      <p:sp>
        <p:nvSpPr>
          <p:cNvPr id="147" name="Abgerundetes Rechteck 146">
            <a:extLst>
              <a:ext uri="{FF2B5EF4-FFF2-40B4-BE49-F238E27FC236}">
                <a16:creationId xmlns:a16="http://schemas.microsoft.com/office/drawing/2014/main" id="{A06657F8-C373-7130-E4D2-D2916AD2BE52}"/>
              </a:ext>
            </a:extLst>
          </p:cNvPr>
          <p:cNvSpPr/>
          <p:nvPr/>
        </p:nvSpPr>
        <p:spPr>
          <a:xfrm>
            <a:off x="4677877" y="5375373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B960B68-4F06-BDE8-BE1C-608FF746F909}"/>
              </a:ext>
            </a:extLst>
          </p:cNvPr>
          <p:cNvSpPr txBox="1"/>
          <p:nvPr/>
        </p:nvSpPr>
        <p:spPr>
          <a:xfrm>
            <a:off x="612128" y="2540767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2</a:t>
            </a:r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18264303-B100-E331-FCC8-4774324CF5BA}"/>
              </a:ext>
            </a:extLst>
          </p:cNvPr>
          <p:cNvCxnSpPr>
            <a:cxnSpLocks/>
          </p:cNvCxnSpPr>
          <p:nvPr/>
        </p:nvCxnSpPr>
        <p:spPr>
          <a:xfrm>
            <a:off x="840245" y="3555689"/>
            <a:ext cx="624760" cy="116158"/>
          </a:xfrm>
          <a:prstGeom prst="line">
            <a:avLst/>
          </a:prstGeom>
          <a:ln w="107950">
            <a:solidFill>
              <a:schemeClr val="accent6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9249AA9E-3707-C6BF-9E62-CF9C539FBBC4}"/>
              </a:ext>
            </a:extLst>
          </p:cNvPr>
          <p:cNvSpPr/>
          <p:nvPr/>
        </p:nvSpPr>
        <p:spPr>
          <a:xfrm>
            <a:off x="1032872" y="2956799"/>
            <a:ext cx="262147" cy="690436"/>
          </a:xfrm>
          <a:prstGeom prst="rect">
            <a:avLst/>
          </a:prstGeom>
          <a:noFill/>
          <a:ln w="73025">
            <a:solidFill>
              <a:schemeClr val="accent1">
                <a:lumMod val="60000"/>
                <a:lumOff val="40000"/>
                <a:alpha val="6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 descr="Ein Bild, das Entwurf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319016B1-32ED-AD0B-274E-CD637D793E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3339" y="2870044"/>
            <a:ext cx="1241918" cy="186287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09712D6-1407-755C-679C-A94D7D99A93D}"/>
              </a:ext>
            </a:extLst>
          </p:cNvPr>
          <p:cNvSpPr txBox="1"/>
          <p:nvPr/>
        </p:nvSpPr>
        <p:spPr>
          <a:xfrm>
            <a:off x="1669238" y="2458357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AF5C0BC-CFFE-7EE8-A4C9-DFC25C0077D3}"/>
              </a:ext>
            </a:extLst>
          </p:cNvPr>
          <p:cNvSpPr/>
          <p:nvPr/>
        </p:nvSpPr>
        <p:spPr>
          <a:xfrm>
            <a:off x="1939022" y="2851061"/>
            <a:ext cx="497281" cy="1066638"/>
          </a:xfrm>
          <a:prstGeom prst="rect">
            <a:avLst/>
          </a:prstGeom>
          <a:noFill/>
          <a:ln w="73025">
            <a:solidFill>
              <a:schemeClr val="accent1">
                <a:lumMod val="60000"/>
                <a:lumOff val="40000"/>
                <a:alpha val="6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7405CC31-A1B5-5E2C-5E1E-40907C202BC8}"/>
              </a:ext>
            </a:extLst>
          </p:cNvPr>
          <p:cNvCxnSpPr>
            <a:cxnSpLocks/>
          </p:cNvCxnSpPr>
          <p:nvPr/>
        </p:nvCxnSpPr>
        <p:spPr>
          <a:xfrm>
            <a:off x="1477036" y="3748886"/>
            <a:ext cx="1211474" cy="290073"/>
          </a:xfrm>
          <a:prstGeom prst="line">
            <a:avLst/>
          </a:prstGeom>
          <a:ln w="212725">
            <a:solidFill>
              <a:schemeClr val="bg2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" name="Grafik 8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2E982C79-8729-3AE8-4416-FCAA2E11BE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2397156" y="3328673"/>
            <a:ext cx="361552" cy="915323"/>
          </a:xfrm>
          <a:prstGeom prst="rect">
            <a:avLst/>
          </a:prstGeom>
        </p:spPr>
      </p:pic>
      <p:pic>
        <p:nvPicPr>
          <p:cNvPr id="10" name="Grafik 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711797CE-DADF-6DE9-1F9B-0004B84B5A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7341" y="3482284"/>
            <a:ext cx="304612" cy="812299"/>
          </a:xfrm>
          <a:prstGeom prst="rect">
            <a:avLst/>
          </a:prstGeom>
        </p:spPr>
      </p:pic>
      <p:pic>
        <p:nvPicPr>
          <p:cNvPr id="11" name="Grafik 10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C1C71428-08FA-AF76-7695-D50DB146F2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2093139" y="3255273"/>
            <a:ext cx="318395" cy="893338"/>
          </a:xfrm>
          <a:prstGeom prst="rect">
            <a:avLst/>
          </a:prstGeom>
        </p:spPr>
      </p:pic>
      <p:pic>
        <p:nvPicPr>
          <p:cNvPr id="12" name="Grafik 1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7798546A-008D-3AF0-1AFB-90004B062B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39329" y="3313563"/>
            <a:ext cx="397300" cy="776643"/>
          </a:xfrm>
          <a:prstGeom prst="rect">
            <a:avLst/>
          </a:prstGeom>
        </p:spPr>
      </p:pic>
      <p:pic>
        <p:nvPicPr>
          <p:cNvPr id="13" name="Grafik 12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EA082E39-3053-AE49-4938-BE3E573155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2506" y="3230908"/>
            <a:ext cx="332156" cy="751049"/>
          </a:xfrm>
          <a:prstGeom prst="rect">
            <a:avLst/>
          </a:prstGeom>
        </p:spPr>
      </p:pic>
      <p:pic>
        <p:nvPicPr>
          <p:cNvPr id="14" name="Grafik 1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E66E6C07-6E59-FEFB-B301-544D27FDD6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69439" y="3468373"/>
            <a:ext cx="353398" cy="826210"/>
          </a:xfrm>
          <a:prstGeom prst="rect">
            <a:avLst/>
          </a:prstGeom>
        </p:spPr>
      </p:pic>
      <p:pic>
        <p:nvPicPr>
          <p:cNvPr id="26" name="Grafik 25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F66D4CC1-4FCF-F692-92D3-913C3EA04D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9318" y="3289337"/>
            <a:ext cx="318395" cy="893340"/>
          </a:xfrm>
          <a:prstGeom prst="rect">
            <a:avLst/>
          </a:prstGeom>
        </p:spPr>
      </p:pic>
      <p:pic>
        <p:nvPicPr>
          <p:cNvPr id="27" name="Grafik 2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7F04A36B-2BE6-A017-F0C6-D97F75A8FC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1645031" y="3370565"/>
            <a:ext cx="413105" cy="807540"/>
          </a:xfrm>
          <a:prstGeom prst="rect">
            <a:avLst/>
          </a:prstGeom>
        </p:spPr>
      </p:pic>
      <p:pic>
        <p:nvPicPr>
          <p:cNvPr id="28" name="Grafik 27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154CD6DC-125E-571E-2115-C6297C4E9A0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48762" y="3315991"/>
            <a:ext cx="294718" cy="732502"/>
          </a:xfrm>
          <a:prstGeom prst="rect">
            <a:avLst/>
          </a:prstGeom>
        </p:spPr>
      </p:pic>
      <p:pic>
        <p:nvPicPr>
          <p:cNvPr id="29" name="Grafik 28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DADCC17D-7572-DF5B-3EE5-498C6B5238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1178" y="3231901"/>
            <a:ext cx="334456" cy="8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15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49467-F11B-C7EF-2559-0E27D457A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A002BF3-BE2A-5F0F-D810-76C7EDC937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22"/>
          <a:stretch>
            <a:fillRect/>
          </a:stretch>
        </p:blipFill>
        <p:spPr>
          <a:xfrm>
            <a:off x="1" y="13213"/>
            <a:ext cx="9944100" cy="6489904"/>
          </a:xfrm>
          <a:prstGeom prst="rect">
            <a:avLst/>
          </a:prstGeom>
        </p:spPr>
      </p:pic>
      <p:pic>
        <p:nvPicPr>
          <p:cNvPr id="31" name="Grafik 30" descr="Ein Bild, das Text, Uhr, Wanduhr, Im Haus enthält.&#10;&#10;KI-generierte Inhalte können fehlerhaft sein.">
            <a:extLst>
              <a:ext uri="{FF2B5EF4-FFF2-40B4-BE49-F238E27FC236}">
                <a16:creationId xmlns:a16="http://schemas.microsoft.com/office/drawing/2014/main" id="{1C07FDDE-0B15-8AED-0374-30695969B0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57" t="27521" r="14750" b="30075"/>
          <a:stretch>
            <a:fillRect/>
          </a:stretch>
        </p:blipFill>
        <p:spPr>
          <a:xfrm>
            <a:off x="848609" y="237249"/>
            <a:ext cx="4158612" cy="129142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853C2FD-5DE3-9D40-2766-6C725A5EC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71" y="623915"/>
            <a:ext cx="825863" cy="657311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95A8938D-A699-DEB9-706F-798746F2492B}"/>
              </a:ext>
            </a:extLst>
          </p:cNvPr>
          <p:cNvSpPr txBox="1"/>
          <p:nvPr/>
        </p:nvSpPr>
        <p:spPr>
          <a:xfrm>
            <a:off x="388445" y="-1196400"/>
            <a:ext cx="528973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68" dirty="0"/>
              <a:t>CS 22 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CC8F5EEC-2FBD-64DB-E168-54073EBCBCA9}"/>
              </a:ext>
            </a:extLst>
          </p:cNvPr>
          <p:cNvSpPr txBox="1"/>
          <p:nvPr/>
        </p:nvSpPr>
        <p:spPr>
          <a:xfrm>
            <a:off x="1043278" y="336389"/>
            <a:ext cx="2577093" cy="261610"/>
          </a:xfrm>
          <a:prstGeom prst="rect">
            <a:avLst/>
          </a:prstGeom>
          <a:solidFill>
            <a:srgbClr val="5A4B3E"/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bg1"/>
                </a:solidFill>
              </a:rPr>
              <a:t>Line   </a:t>
            </a:r>
            <a:r>
              <a:rPr lang="de-DE" sz="1100" b="1" dirty="0" err="1">
                <a:solidFill>
                  <a:schemeClr val="bg1"/>
                </a:solidFill>
              </a:rPr>
              <a:t>Direction</a:t>
            </a:r>
            <a:r>
              <a:rPr lang="de-DE" sz="1100" dirty="0">
                <a:solidFill>
                  <a:schemeClr val="bg1"/>
                </a:solidFill>
              </a:rPr>
              <a:t>	       </a:t>
            </a:r>
            <a:r>
              <a:rPr lang="de-DE" sz="1100" b="1" dirty="0">
                <a:solidFill>
                  <a:schemeClr val="bg1"/>
                </a:solidFill>
              </a:rPr>
              <a:t>Departure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1F48C35-2BFC-D6BA-CDF1-EFCCBE40EE14}"/>
              </a:ext>
            </a:extLst>
          </p:cNvPr>
          <p:cNvSpPr/>
          <p:nvPr/>
        </p:nvSpPr>
        <p:spPr>
          <a:xfrm>
            <a:off x="3843644" y="343081"/>
            <a:ext cx="990220" cy="955206"/>
          </a:xfrm>
          <a:prstGeom prst="ellipse">
            <a:avLst/>
          </a:prstGeom>
          <a:solidFill>
            <a:srgbClr val="473F36"/>
          </a:solidFill>
          <a:ln>
            <a:solidFill>
              <a:srgbClr val="473F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Ecken des Rechtecks auf der gleichen Seite abrunden 1">
            <a:extLst>
              <a:ext uri="{FF2B5EF4-FFF2-40B4-BE49-F238E27FC236}">
                <a16:creationId xmlns:a16="http://schemas.microsoft.com/office/drawing/2014/main" id="{A5BAAB1E-5B7E-26EF-6626-56FA0D7F0E35}"/>
              </a:ext>
            </a:extLst>
          </p:cNvPr>
          <p:cNvSpPr/>
          <p:nvPr/>
        </p:nvSpPr>
        <p:spPr>
          <a:xfrm>
            <a:off x="2808041" y="614713"/>
            <a:ext cx="768643" cy="254098"/>
          </a:xfrm>
          <a:prstGeom prst="round2SameRect">
            <a:avLst/>
          </a:prstGeom>
          <a:solidFill>
            <a:schemeClr val="bg2">
              <a:alpha val="7540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1</a:t>
            </a:r>
          </a:p>
        </p:txBody>
      </p:sp>
      <p:sp>
        <p:nvSpPr>
          <p:cNvPr id="99" name="Ecken des Rechtecks auf der gleichen Seite abrunden 98">
            <a:extLst>
              <a:ext uri="{FF2B5EF4-FFF2-40B4-BE49-F238E27FC236}">
                <a16:creationId xmlns:a16="http://schemas.microsoft.com/office/drawing/2014/main" id="{FB2B5672-5993-B1CC-55C1-36A2916E3918}"/>
              </a:ext>
            </a:extLst>
          </p:cNvPr>
          <p:cNvSpPr/>
          <p:nvPr/>
        </p:nvSpPr>
        <p:spPr>
          <a:xfrm>
            <a:off x="2004229" y="607201"/>
            <a:ext cx="768642" cy="261610"/>
          </a:xfrm>
          <a:prstGeom prst="round2SameRect">
            <a:avLst/>
          </a:prstGeom>
          <a:solidFill>
            <a:srgbClr val="FF0000">
              <a:alpha val="7540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2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72107277-35B6-E059-63E7-535158FED454}"/>
              </a:ext>
            </a:extLst>
          </p:cNvPr>
          <p:cNvSpPr txBox="1"/>
          <p:nvPr/>
        </p:nvSpPr>
        <p:spPr>
          <a:xfrm>
            <a:off x="2885359" y="929987"/>
            <a:ext cx="9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DC053"/>
                </a:solidFill>
                <a:latin typeface="+mj-lt"/>
                <a:cs typeface="Bangla MN" pitchFamily="2" charset="0"/>
              </a:rPr>
              <a:t>3 min</a:t>
            </a:r>
          </a:p>
        </p:txBody>
      </p: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6939690C-4758-EDEB-696E-18D4CEBD21A1}"/>
              </a:ext>
            </a:extLst>
          </p:cNvPr>
          <p:cNvGrpSpPr/>
          <p:nvPr/>
        </p:nvGrpSpPr>
        <p:grpSpPr>
          <a:xfrm>
            <a:off x="3859379" y="3986253"/>
            <a:ext cx="2396234" cy="2544266"/>
            <a:chOff x="4097642" y="4468200"/>
            <a:chExt cx="1879332" cy="2053170"/>
          </a:xfrm>
        </p:grpSpPr>
        <p:pic>
          <p:nvPicPr>
            <p:cNvPr id="104" name="Grafik 103" descr="Ein Bild, das Text, Handy, Gerät, Person enthält.&#10;&#10;KI-generierte Inhalte können fehlerhaft sein.">
              <a:extLst>
                <a:ext uri="{FF2B5EF4-FFF2-40B4-BE49-F238E27FC236}">
                  <a16:creationId xmlns:a16="http://schemas.microsoft.com/office/drawing/2014/main" id="{851F1A6B-7CC5-19A8-5962-6C32A2C56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344" b="99512" l="4688" r="92578">
                          <a14:foregroundMark x1="39063" y1="12305" x2="33496" y2="7129"/>
                          <a14:foregroundMark x1="33496" y1="7129" x2="40527" y2="4199"/>
                          <a14:foregroundMark x1="40527" y1="4199" x2="52148" y2="3711"/>
                          <a14:foregroundMark x1="52148" y1="3711" x2="60254" y2="3711"/>
                          <a14:foregroundMark x1="60254" y1="3711" x2="67188" y2="7520"/>
                          <a14:foregroundMark x1="67188" y1="7520" x2="66797" y2="66504"/>
                          <a14:foregroundMark x1="66797" y1="66504" x2="65332" y2="82031"/>
                          <a14:foregroundMark x1="65332" y1="82031" x2="38965" y2="82031"/>
                          <a14:foregroundMark x1="38965" y1="82031" x2="33594" y2="76367"/>
                          <a14:foregroundMark x1="33594" y1="76367" x2="32910" y2="6152"/>
                          <a14:foregroundMark x1="31445" y1="77148" x2="37695" y2="82910"/>
                          <a14:foregroundMark x1="37695" y1="82910" x2="43359" y2="82910"/>
                          <a14:foregroundMark x1="63574" y1="82617" x2="68652" y2="76172"/>
                          <a14:foregroundMark x1="68652" y1="76172" x2="68164" y2="21484"/>
                          <a14:foregroundMark x1="31738" y1="6738" x2="39453" y2="3125"/>
                          <a14:foregroundMark x1="39453" y1="3125" x2="55664" y2="3418"/>
                          <a14:foregroundMark x1="55664" y1="3418" x2="63379" y2="3125"/>
                          <a14:foregroundMark x1="63379" y1="3125" x2="64746" y2="3125"/>
                          <a14:foregroundMark x1="41797" y1="2832" x2="49609" y2="3125"/>
                          <a14:foregroundMark x1="49609" y1="3125" x2="57617" y2="2734"/>
                          <a14:foregroundMark x1="57617" y1="2734" x2="64746" y2="2832"/>
                          <a14:foregroundMark x1="65039" y1="2539" x2="65039" y2="2539"/>
                          <a14:foregroundMark x1="15820" y1="67676" x2="12500" y2="94531"/>
                          <a14:foregroundMark x1="12500" y1="94531" x2="16504" y2="83887"/>
                          <a14:foregroundMark x1="16504" y1="83887" x2="15430" y2="94922"/>
                          <a14:foregroundMark x1="15430" y1="94922" x2="25195" y2="82227"/>
                          <a14:foregroundMark x1="25195" y1="82227" x2="25684" y2="94336"/>
                          <a14:foregroundMark x1="25684" y1="94336" x2="33301" y2="93848"/>
                          <a14:foregroundMark x1="33301" y1="93848" x2="38770" y2="91504"/>
                          <a14:foregroundMark x1="11523" y1="60645" x2="9668" y2="68848"/>
                          <a14:foregroundMark x1="9668" y1="68848" x2="10645" y2="83887"/>
                          <a14:foregroundMark x1="10645" y1="83887" x2="8398" y2="92773"/>
                          <a14:foregroundMark x1="8398" y1="92773" x2="15430" y2="95508"/>
                          <a14:foregroundMark x1="15430" y1="95508" x2="24805" y2="93848"/>
                          <a14:foregroundMark x1="24805" y1="93848" x2="33789" y2="94531"/>
                          <a14:foregroundMark x1="33789" y1="94531" x2="40918" y2="93164"/>
                          <a14:foregroundMark x1="40918" y1="93164" x2="36523" y2="98926"/>
                          <a14:foregroundMark x1="36523" y1="98926" x2="35059" y2="99707"/>
                          <a14:foregroundMark x1="11816" y1="96387" x2="4785" y2="99121"/>
                          <a14:foregroundMark x1="4785" y1="99121" x2="10059" y2="94531"/>
                          <a14:foregroundMark x1="87109" y1="71582" x2="86426" y2="81445"/>
                          <a14:foregroundMark x1="86426" y1="81445" x2="89453" y2="74707"/>
                          <a14:foregroundMark x1="89453" y1="74707" x2="89258" y2="67480"/>
                          <a14:foregroundMark x1="89258" y1="67480" x2="89258" y2="83887"/>
                          <a14:foregroundMark x1="89258" y1="83887" x2="92578" y2="93945"/>
                          <a14:foregroundMark x1="89551" y1="75000" x2="89258" y2="82324"/>
                          <a14:foregroundMark x1="89258" y1="82324" x2="89258" y2="65820"/>
                          <a14:foregroundMark x1="89258" y1="65820" x2="89551" y2="83203"/>
                          <a14:foregroundMark x1="89258" y1="63965" x2="89746" y2="71387"/>
                          <a14:foregroundMark x1="89746" y1="71387" x2="89551" y2="612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8363" y="4696603"/>
              <a:ext cx="1824767" cy="1824767"/>
            </a:xfrm>
            <a:prstGeom prst="rect">
              <a:avLst/>
            </a:prstGeom>
          </p:spPr>
        </p:pic>
        <p:pic>
          <p:nvPicPr>
            <p:cNvPr id="110" name="Grafik 109" descr="Ein Bild, das Text, Handy, Gerät, Elektronisches Gerät enthält.&#10;&#10;KI-generierte Inhalte können fehlerhaft sein.">
              <a:extLst>
                <a:ext uri="{FF2B5EF4-FFF2-40B4-BE49-F238E27FC236}">
                  <a16:creationId xmlns:a16="http://schemas.microsoft.com/office/drawing/2014/main" id="{D865C983-670D-8210-0E5D-69AB1E4AC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61" b="90039" l="9961" r="89941">
                          <a14:foregroundMark x1="35339" y1="89689" x2="42676" y2="90039"/>
                          <a14:foregroundMark x1="34473" y1="89648" x2="35339" y2="89689"/>
                          <a14:foregroundMark x1="42676" y1="90039" x2="44391" y2="89816"/>
                          <a14:foregroundMark x1="66686" y1="86070" x2="67480" y2="85742"/>
                          <a14:foregroundMark x1="32747" y1="15472" x2="32623" y2="16281"/>
                          <a14:foregroundMark x1="30371" y1="38691" x2="30371" y2="42676"/>
                          <a14:foregroundMark x1="38477" y1="17383" x2="39648" y2="16504"/>
                          <a14:foregroundMark x1="35547" y1="17578" x2="37988" y2="17578"/>
                          <a14:foregroundMark x1="60352" y1="18164" x2="65527" y2="21973"/>
                          <a14:foregroundMark x1="65527" y1="21973" x2="65820" y2="20117"/>
                          <a14:foregroundMark x1="62012" y1="18164" x2="62012" y2="16797"/>
                          <a14:foregroundMark x1="60352" y1="17090" x2="62305" y2="16504"/>
                          <a14:foregroundMark x1="61426" y1="17090" x2="61230" y2="16504"/>
                          <a14:foregroundMark x1="62793" y1="17383" x2="58984" y2="16797"/>
                          <a14:foregroundMark x1="62305" y1="17090" x2="65527" y2="20117"/>
                          <a14:foregroundMark x1="64453" y1="17578" x2="65820" y2="18164"/>
                          <a14:foregroundMark x1="63086" y1="16016" x2="62793" y2="16797"/>
                          <a14:foregroundMark x1="65039" y1="18164" x2="66113" y2="19238"/>
                          <a14:foregroundMark x1="65527" y1="19824" x2="66699" y2="20898"/>
                          <a14:foregroundMark x1="62793" y1="79395" x2="63672" y2="87012"/>
                          <a14:foregroundMark x1="63672" y1="87012" x2="66113" y2="78516"/>
                          <a14:foregroundMark x1="62793" y1="88086" x2="66113" y2="84863"/>
                          <a14:foregroundMark x1="62305" y1="87891" x2="61719" y2="87598"/>
                          <a14:foregroundMark x1="64746" y1="85938" x2="65820" y2="84863"/>
                          <a14:foregroundMark x1="63379" y1="86523" x2="65820" y2="85645"/>
                          <a14:foregroundMark x1="65039" y1="86523" x2="66406" y2="75293"/>
                          <a14:foregroundMark x1="65820" y1="85156" x2="66699" y2="85156"/>
                          <a14:foregroundMark x1="63379" y1="87598" x2="62305" y2="87305"/>
                          <a14:foregroundMark x1="65527" y1="82422" x2="66113" y2="78027"/>
                          <a14:foregroundMark x1="66406" y1="80469" x2="65527" y2="77148"/>
                          <a14:foregroundMark x1="65820" y1="84277" x2="65820" y2="77344"/>
                          <a14:foregroundMark x1="65820" y1="77344" x2="65820" y2="83789"/>
                          <a14:foregroundMark x1="65820" y1="83789" x2="65820" y2="83789"/>
                          <a14:backgroundMark x1="45020" y1="15137" x2="54395" y2="16504"/>
                          <a14:backgroundMark x1="54395" y1="16504" x2="58650" y2="16221"/>
                          <a14:backgroundMark x1="66818" y1="20894" x2="68652" y2="26855"/>
                          <a14:backgroundMark x1="66835" y1="74478" x2="66726" y2="77344"/>
                          <a14:backgroundMark x1="68652" y1="26855" x2="66856" y2="73934"/>
                          <a14:backgroundMark x1="61770" y1="87703" x2="58789" y2="88965"/>
                          <a14:backgroundMark x1="58789" y1="88965" x2="34766" y2="88086"/>
                          <a14:backgroundMark x1="34766" y1="88086" x2="31934" y2="80273"/>
                          <a14:backgroundMark x1="31934" y1="80273" x2="33496" y2="16602"/>
                          <a14:backgroundMark x1="39736" y1="16310" x2="50195" y2="15820"/>
                          <a14:backgroundMark x1="33496" y1="16602" x2="38944" y2="16347"/>
                          <a14:backgroundMark x1="50195" y1="15820" x2="43750" y2="16797"/>
                          <a14:backgroundMark x1="43750" y1="16797" x2="50879" y2="17773"/>
                          <a14:backgroundMark x1="50879" y1="17773" x2="59073" y2="16948"/>
                          <a14:backgroundMark x1="66681" y1="19176" x2="68066" y2="20898"/>
                          <a14:backgroundMark x1="38770" y1="14844" x2="63965" y2="12402"/>
                          <a14:backgroundMark x1="63965" y1="12402" x2="24805" y2="14453"/>
                          <a14:backgroundMark x1="24805" y1="14453" x2="31543" y2="16211"/>
                          <a14:backgroundMark x1="31543" y1="16211" x2="30078" y2="38672"/>
                          <a14:backgroundMark x1="29785" y1="41699" x2="29785" y2="356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7642" y="4468200"/>
              <a:ext cx="1879332" cy="1966259"/>
            </a:xfrm>
            <a:prstGeom prst="rect">
              <a:avLst/>
            </a:prstGeom>
          </p:spPr>
        </p:pic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0FC4DC5C-A13F-B0A1-4686-81EF9F018F9E}"/>
                </a:ext>
              </a:extLst>
            </p:cNvPr>
            <p:cNvSpPr/>
            <p:nvPr/>
          </p:nvSpPr>
          <p:spPr>
            <a:xfrm>
              <a:off x="4755493" y="4857122"/>
              <a:ext cx="570312" cy="1250752"/>
            </a:xfrm>
            <a:prstGeom prst="rect">
              <a:avLst/>
            </a:prstGeom>
            <a:solidFill>
              <a:srgbClr val="D1D4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218B4DEA-69FC-23BE-F6A9-6B67E804081C}"/>
              </a:ext>
            </a:extLst>
          </p:cNvPr>
          <p:cNvSpPr txBox="1"/>
          <p:nvPr/>
        </p:nvSpPr>
        <p:spPr>
          <a:xfrm>
            <a:off x="4637236" y="4524959"/>
            <a:ext cx="93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Discounts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2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50%</a:t>
            </a:r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9C430AD9-3D73-3C57-27E1-92D46D49BE20}"/>
              </a:ext>
            </a:extLst>
          </p:cNvPr>
          <p:cNvSpPr/>
          <p:nvPr/>
        </p:nvSpPr>
        <p:spPr>
          <a:xfrm>
            <a:off x="4687175" y="4783330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183981A8-796E-2E90-D693-07DEAFF92B75}"/>
              </a:ext>
            </a:extLst>
          </p:cNvPr>
          <p:cNvSpPr txBox="1"/>
          <p:nvPr/>
        </p:nvSpPr>
        <p:spPr>
          <a:xfrm>
            <a:off x="4648679" y="5366778"/>
            <a:ext cx="93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1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25%</a:t>
            </a:r>
          </a:p>
        </p:txBody>
      </p:sp>
      <p:sp>
        <p:nvSpPr>
          <p:cNvPr id="147" name="Abgerundetes Rechteck 146">
            <a:extLst>
              <a:ext uri="{FF2B5EF4-FFF2-40B4-BE49-F238E27FC236}">
                <a16:creationId xmlns:a16="http://schemas.microsoft.com/office/drawing/2014/main" id="{D72BBD38-B0F3-1EE8-2AF0-C8E3782B038B}"/>
              </a:ext>
            </a:extLst>
          </p:cNvPr>
          <p:cNvSpPr/>
          <p:nvPr/>
        </p:nvSpPr>
        <p:spPr>
          <a:xfrm>
            <a:off x="4677877" y="5375373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8FEAB20-BAA8-EB7A-CA59-3554D549CB0D}"/>
              </a:ext>
            </a:extLst>
          </p:cNvPr>
          <p:cNvSpPr txBox="1"/>
          <p:nvPr/>
        </p:nvSpPr>
        <p:spPr>
          <a:xfrm>
            <a:off x="1669238" y="2458357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6532597-3BF3-21CD-D5CC-6DF776C7A6E3}"/>
              </a:ext>
            </a:extLst>
          </p:cNvPr>
          <p:cNvSpPr/>
          <p:nvPr/>
        </p:nvSpPr>
        <p:spPr>
          <a:xfrm>
            <a:off x="1939022" y="2851061"/>
            <a:ext cx="497281" cy="1066638"/>
          </a:xfrm>
          <a:prstGeom prst="rect">
            <a:avLst/>
          </a:prstGeom>
          <a:noFill/>
          <a:ln w="73025">
            <a:solidFill>
              <a:schemeClr val="accent1">
                <a:lumMod val="60000"/>
                <a:lumOff val="40000"/>
                <a:alpha val="6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DA10DB3-6AE3-F422-560D-0F90F7B12B29}"/>
              </a:ext>
            </a:extLst>
          </p:cNvPr>
          <p:cNvCxnSpPr>
            <a:cxnSpLocks/>
          </p:cNvCxnSpPr>
          <p:nvPr/>
        </p:nvCxnSpPr>
        <p:spPr>
          <a:xfrm>
            <a:off x="1477036" y="3748886"/>
            <a:ext cx="1211474" cy="290073"/>
          </a:xfrm>
          <a:prstGeom prst="line">
            <a:avLst/>
          </a:prstGeom>
          <a:ln w="212725">
            <a:solidFill>
              <a:schemeClr val="bg2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0AE5D1A3-C133-2569-18D3-5ECD31798B62}"/>
              </a:ext>
            </a:extLst>
          </p:cNvPr>
          <p:cNvSpPr/>
          <p:nvPr/>
        </p:nvSpPr>
        <p:spPr>
          <a:xfrm>
            <a:off x="6443575" y="2108147"/>
            <a:ext cx="2435430" cy="3359418"/>
          </a:xfrm>
          <a:prstGeom prst="rect">
            <a:avLst/>
          </a:prstGeom>
          <a:noFill/>
          <a:ln w="88900"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8EC874E-ECDF-A4A6-06B4-3689ECE7E10F}"/>
              </a:ext>
            </a:extLst>
          </p:cNvPr>
          <p:cNvSpPr txBox="1"/>
          <p:nvPr/>
        </p:nvSpPr>
        <p:spPr>
          <a:xfrm>
            <a:off x="7171164" y="1446788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1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3292FC2A-BE37-A711-8C93-D3AFE669BFDD}"/>
              </a:ext>
            </a:extLst>
          </p:cNvPr>
          <p:cNvCxnSpPr>
            <a:cxnSpLocks/>
          </p:cNvCxnSpPr>
          <p:nvPr/>
        </p:nvCxnSpPr>
        <p:spPr>
          <a:xfrm>
            <a:off x="6308138" y="4881935"/>
            <a:ext cx="2293760" cy="676612"/>
          </a:xfrm>
          <a:prstGeom prst="line">
            <a:avLst/>
          </a:prstGeom>
          <a:ln w="301625">
            <a:solidFill>
              <a:schemeClr val="accent6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7" name="Grafik 1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4B452CEE-6915-0F7E-97D0-C90EAC06B2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50009">
            <a:off x="6744647" y="2674006"/>
            <a:ext cx="1106973" cy="2851668"/>
          </a:xfrm>
          <a:prstGeom prst="rect">
            <a:avLst/>
          </a:prstGeom>
        </p:spPr>
      </p:pic>
      <p:pic>
        <p:nvPicPr>
          <p:cNvPr id="18" name="Grafik 17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FDEA7CDE-ABEC-4A81-85AA-35CCE395C4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6323874" y="2851061"/>
            <a:ext cx="1059355" cy="2972288"/>
          </a:xfrm>
          <a:prstGeom prst="rect">
            <a:avLst/>
          </a:prstGeom>
        </p:spPr>
      </p:pic>
      <p:pic>
        <p:nvPicPr>
          <p:cNvPr id="19" name="Grafik 18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3A9C66D7-889D-B5FD-D245-34441DA5C1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8145">
            <a:off x="8140524" y="3034820"/>
            <a:ext cx="1129327" cy="2501230"/>
          </a:xfrm>
          <a:prstGeom prst="rect">
            <a:avLst/>
          </a:prstGeom>
        </p:spPr>
      </p:pic>
      <p:pic>
        <p:nvPicPr>
          <p:cNvPr id="20" name="Grafik 1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9CA67639-6E52-5BCC-FC9A-0CB0B1DEB5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7271" y="2963068"/>
            <a:ext cx="1200630" cy="2714787"/>
          </a:xfrm>
          <a:prstGeom prst="rect">
            <a:avLst/>
          </a:prstGeom>
        </p:spPr>
      </p:pic>
      <p:pic>
        <p:nvPicPr>
          <p:cNvPr id="21" name="Grafik 20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A6D63D80-2EA9-8585-B769-50A6FCA000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16193" y="2910099"/>
            <a:ext cx="989386" cy="2638362"/>
          </a:xfrm>
          <a:prstGeom prst="rect">
            <a:avLst/>
          </a:prstGeom>
        </p:spPr>
      </p:pic>
      <p:pic>
        <p:nvPicPr>
          <p:cNvPr id="15" name="Grafik 14" descr="Ein Bild, das Entwurf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99233D5F-E86A-9A36-4CD4-65F376FBA5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1559" y="2412552"/>
            <a:ext cx="3616406" cy="5424609"/>
          </a:xfrm>
          <a:prstGeom prst="rect">
            <a:avLst/>
          </a:prstGeom>
        </p:spPr>
      </p:pic>
      <p:pic>
        <p:nvPicPr>
          <p:cNvPr id="22" name="Grafik 21" descr="Ein Bild, das Entwurf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17D304FA-CF8C-4FBE-972E-0E034DD3BF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6552" y="2432557"/>
            <a:ext cx="2421857" cy="363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10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EB784-E438-E455-FE99-120550652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79BBE0D-8C38-BFF3-17AE-96C3AE84B0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22"/>
          <a:stretch>
            <a:fillRect/>
          </a:stretch>
        </p:blipFill>
        <p:spPr>
          <a:xfrm>
            <a:off x="1" y="13213"/>
            <a:ext cx="9944100" cy="6489904"/>
          </a:xfrm>
          <a:prstGeom prst="rect">
            <a:avLst/>
          </a:prstGeom>
        </p:spPr>
      </p:pic>
      <p:pic>
        <p:nvPicPr>
          <p:cNvPr id="31" name="Grafik 30" descr="Ein Bild, das Text, Uhr, Wanduhr, Im Haus enthält.&#10;&#10;KI-generierte Inhalte können fehlerhaft sein.">
            <a:extLst>
              <a:ext uri="{FF2B5EF4-FFF2-40B4-BE49-F238E27FC236}">
                <a16:creationId xmlns:a16="http://schemas.microsoft.com/office/drawing/2014/main" id="{2C58AD7A-DABF-68E2-41C1-9DCE4688E1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57" t="27521" r="14750" b="30075"/>
          <a:stretch>
            <a:fillRect/>
          </a:stretch>
        </p:blipFill>
        <p:spPr>
          <a:xfrm>
            <a:off x="848609" y="237249"/>
            <a:ext cx="4158612" cy="129142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886586F-4D0E-BE94-50CA-493EA00D3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71" y="623915"/>
            <a:ext cx="825863" cy="657311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86966169-CF86-9EA7-4AB1-C26B0C2A3960}"/>
              </a:ext>
            </a:extLst>
          </p:cNvPr>
          <p:cNvSpPr txBox="1"/>
          <p:nvPr/>
        </p:nvSpPr>
        <p:spPr>
          <a:xfrm>
            <a:off x="388445" y="-1196400"/>
            <a:ext cx="528973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68" dirty="0"/>
              <a:t>CS 23 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37E3A04F-5028-BD20-1A2E-BFD33A3F2E9E}"/>
              </a:ext>
            </a:extLst>
          </p:cNvPr>
          <p:cNvSpPr txBox="1"/>
          <p:nvPr/>
        </p:nvSpPr>
        <p:spPr>
          <a:xfrm>
            <a:off x="1043278" y="336389"/>
            <a:ext cx="2577093" cy="261610"/>
          </a:xfrm>
          <a:prstGeom prst="rect">
            <a:avLst/>
          </a:prstGeom>
          <a:solidFill>
            <a:srgbClr val="5A4B3E"/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bg1"/>
                </a:solidFill>
              </a:rPr>
              <a:t>Line   </a:t>
            </a:r>
            <a:r>
              <a:rPr lang="de-DE" sz="1100" b="1" dirty="0" err="1">
                <a:solidFill>
                  <a:schemeClr val="bg1"/>
                </a:solidFill>
              </a:rPr>
              <a:t>Direction</a:t>
            </a:r>
            <a:r>
              <a:rPr lang="de-DE" sz="1100" dirty="0">
                <a:solidFill>
                  <a:schemeClr val="bg1"/>
                </a:solidFill>
              </a:rPr>
              <a:t>	       </a:t>
            </a:r>
            <a:r>
              <a:rPr lang="de-DE" sz="1100" b="1" dirty="0">
                <a:solidFill>
                  <a:schemeClr val="bg1"/>
                </a:solidFill>
              </a:rPr>
              <a:t>Departure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8DBAF73-2B9E-68D4-9CD4-A4A86EAB9867}"/>
              </a:ext>
            </a:extLst>
          </p:cNvPr>
          <p:cNvSpPr/>
          <p:nvPr/>
        </p:nvSpPr>
        <p:spPr>
          <a:xfrm>
            <a:off x="3843644" y="343081"/>
            <a:ext cx="990220" cy="955206"/>
          </a:xfrm>
          <a:prstGeom prst="ellipse">
            <a:avLst/>
          </a:prstGeom>
          <a:solidFill>
            <a:srgbClr val="473F36"/>
          </a:solidFill>
          <a:ln>
            <a:solidFill>
              <a:srgbClr val="473F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Ecken des Rechtecks auf der gleichen Seite abrunden 1">
            <a:extLst>
              <a:ext uri="{FF2B5EF4-FFF2-40B4-BE49-F238E27FC236}">
                <a16:creationId xmlns:a16="http://schemas.microsoft.com/office/drawing/2014/main" id="{F0345EB2-09ED-0C0A-1EEB-19B5E49EA03B}"/>
              </a:ext>
            </a:extLst>
          </p:cNvPr>
          <p:cNvSpPr/>
          <p:nvPr/>
        </p:nvSpPr>
        <p:spPr>
          <a:xfrm>
            <a:off x="2808041" y="614713"/>
            <a:ext cx="768643" cy="254098"/>
          </a:xfrm>
          <a:prstGeom prst="round2SameRect">
            <a:avLst/>
          </a:prstGeom>
          <a:solidFill>
            <a:srgbClr val="FF0000">
              <a:alpha val="7540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2</a:t>
            </a:r>
          </a:p>
        </p:txBody>
      </p:sp>
      <p:sp>
        <p:nvSpPr>
          <p:cNvPr id="99" name="Ecken des Rechtecks auf der gleichen Seite abrunden 98">
            <a:extLst>
              <a:ext uri="{FF2B5EF4-FFF2-40B4-BE49-F238E27FC236}">
                <a16:creationId xmlns:a16="http://schemas.microsoft.com/office/drawing/2014/main" id="{7EE7F0D5-4821-4C97-40B6-5D197D3B2333}"/>
              </a:ext>
            </a:extLst>
          </p:cNvPr>
          <p:cNvSpPr/>
          <p:nvPr/>
        </p:nvSpPr>
        <p:spPr>
          <a:xfrm>
            <a:off x="2004229" y="607201"/>
            <a:ext cx="768642" cy="261610"/>
          </a:xfrm>
          <a:prstGeom prst="round2SameRect">
            <a:avLst/>
          </a:prstGeom>
          <a:solidFill>
            <a:schemeClr val="accent6">
              <a:alpha val="7540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1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D4BF830C-FAFD-5098-49F9-79EBC35BB66B}"/>
              </a:ext>
            </a:extLst>
          </p:cNvPr>
          <p:cNvSpPr txBox="1"/>
          <p:nvPr/>
        </p:nvSpPr>
        <p:spPr>
          <a:xfrm>
            <a:off x="2885359" y="929987"/>
            <a:ext cx="9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DC053"/>
                </a:solidFill>
                <a:latin typeface="+mj-lt"/>
                <a:cs typeface="Bangla MN" pitchFamily="2" charset="0"/>
              </a:rPr>
              <a:t>8 min</a:t>
            </a:r>
          </a:p>
        </p:txBody>
      </p: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408CCA64-0AAF-2E81-4E39-78E4F0477698}"/>
              </a:ext>
            </a:extLst>
          </p:cNvPr>
          <p:cNvGrpSpPr/>
          <p:nvPr/>
        </p:nvGrpSpPr>
        <p:grpSpPr>
          <a:xfrm>
            <a:off x="3859379" y="3986253"/>
            <a:ext cx="2396234" cy="2544266"/>
            <a:chOff x="4097642" y="4468200"/>
            <a:chExt cx="1879332" cy="2053170"/>
          </a:xfrm>
        </p:grpSpPr>
        <p:pic>
          <p:nvPicPr>
            <p:cNvPr id="104" name="Grafik 103" descr="Ein Bild, das Text, Handy, Gerät, Person enthält.&#10;&#10;KI-generierte Inhalte können fehlerhaft sein.">
              <a:extLst>
                <a:ext uri="{FF2B5EF4-FFF2-40B4-BE49-F238E27FC236}">
                  <a16:creationId xmlns:a16="http://schemas.microsoft.com/office/drawing/2014/main" id="{89CEF695-336B-1793-2E11-6067B8B63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344" b="99512" l="4688" r="92578">
                          <a14:foregroundMark x1="39063" y1="12305" x2="33496" y2="7129"/>
                          <a14:foregroundMark x1="33496" y1="7129" x2="40527" y2="4199"/>
                          <a14:foregroundMark x1="40527" y1="4199" x2="52148" y2="3711"/>
                          <a14:foregroundMark x1="52148" y1="3711" x2="60254" y2="3711"/>
                          <a14:foregroundMark x1="60254" y1="3711" x2="67188" y2="7520"/>
                          <a14:foregroundMark x1="67188" y1="7520" x2="66797" y2="66504"/>
                          <a14:foregroundMark x1="66797" y1="66504" x2="65332" y2="82031"/>
                          <a14:foregroundMark x1="65332" y1="82031" x2="38965" y2="82031"/>
                          <a14:foregroundMark x1="38965" y1="82031" x2="33594" y2="76367"/>
                          <a14:foregroundMark x1="33594" y1="76367" x2="32910" y2="6152"/>
                          <a14:foregroundMark x1="31445" y1="77148" x2="37695" y2="82910"/>
                          <a14:foregroundMark x1="37695" y1="82910" x2="43359" y2="82910"/>
                          <a14:foregroundMark x1="63574" y1="82617" x2="68652" y2="76172"/>
                          <a14:foregroundMark x1="68652" y1="76172" x2="68164" y2="21484"/>
                          <a14:foregroundMark x1="31738" y1="6738" x2="39453" y2="3125"/>
                          <a14:foregroundMark x1="39453" y1="3125" x2="55664" y2="3418"/>
                          <a14:foregroundMark x1="55664" y1="3418" x2="63379" y2="3125"/>
                          <a14:foregroundMark x1="63379" y1="3125" x2="64746" y2="3125"/>
                          <a14:foregroundMark x1="41797" y1="2832" x2="49609" y2="3125"/>
                          <a14:foregroundMark x1="49609" y1="3125" x2="57617" y2="2734"/>
                          <a14:foregroundMark x1="57617" y1="2734" x2="64746" y2="2832"/>
                          <a14:foregroundMark x1="65039" y1="2539" x2="65039" y2="2539"/>
                          <a14:foregroundMark x1="15820" y1="67676" x2="12500" y2="94531"/>
                          <a14:foregroundMark x1="12500" y1="94531" x2="16504" y2="83887"/>
                          <a14:foregroundMark x1="16504" y1="83887" x2="15430" y2="94922"/>
                          <a14:foregroundMark x1="15430" y1="94922" x2="25195" y2="82227"/>
                          <a14:foregroundMark x1="25195" y1="82227" x2="25684" y2="94336"/>
                          <a14:foregroundMark x1="25684" y1="94336" x2="33301" y2="93848"/>
                          <a14:foregroundMark x1="33301" y1="93848" x2="38770" y2="91504"/>
                          <a14:foregroundMark x1="11523" y1="60645" x2="9668" y2="68848"/>
                          <a14:foregroundMark x1="9668" y1="68848" x2="10645" y2="83887"/>
                          <a14:foregroundMark x1="10645" y1="83887" x2="8398" y2="92773"/>
                          <a14:foregroundMark x1="8398" y1="92773" x2="15430" y2="95508"/>
                          <a14:foregroundMark x1="15430" y1="95508" x2="24805" y2="93848"/>
                          <a14:foregroundMark x1="24805" y1="93848" x2="33789" y2="94531"/>
                          <a14:foregroundMark x1="33789" y1="94531" x2="40918" y2="93164"/>
                          <a14:foregroundMark x1="40918" y1="93164" x2="36523" y2="98926"/>
                          <a14:foregroundMark x1="36523" y1="98926" x2="35059" y2="99707"/>
                          <a14:foregroundMark x1="11816" y1="96387" x2="4785" y2="99121"/>
                          <a14:foregroundMark x1="4785" y1="99121" x2="10059" y2="94531"/>
                          <a14:foregroundMark x1="87109" y1="71582" x2="86426" y2="81445"/>
                          <a14:foregroundMark x1="86426" y1="81445" x2="89453" y2="74707"/>
                          <a14:foregroundMark x1="89453" y1="74707" x2="89258" y2="67480"/>
                          <a14:foregroundMark x1="89258" y1="67480" x2="89258" y2="83887"/>
                          <a14:foregroundMark x1="89258" y1="83887" x2="92578" y2="93945"/>
                          <a14:foregroundMark x1="89551" y1="75000" x2="89258" y2="82324"/>
                          <a14:foregroundMark x1="89258" y1="82324" x2="89258" y2="65820"/>
                          <a14:foregroundMark x1="89258" y1="65820" x2="89551" y2="83203"/>
                          <a14:foregroundMark x1="89258" y1="63965" x2="89746" y2="71387"/>
                          <a14:foregroundMark x1="89746" y1="71387" x2="89551" y2="612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8363" y="4696603"/>
              <a:ext cx="1824767" cy="1824767"/>
            </a:xfrm>
            <a:prstGeom prst="rect">
              <a:avLst/>
            </a:prstGeom>
          </p:spPr>
        </p:pic>
        <p:pic>
          <p:nvPicPr>
            <p:cNvPr id="110" name="Grafik 109" descr="Ein Bild, das Text, Handy, Gerät, Elektronisches Gerät enthält.&#10;&#10;KI-generierte Inhalte können fehlerhaft sein.">
              <a:extLst>
                <a:ext uri="{FF2B5EF4-FFF2-40B4-BE49-F238E27FC236}">
                  <a16:creationId xmlns:a16="http://schemas.microsoft.com/office/drawing/2014/main" id="{6BDBB652-4BF7-DBAB-6F57-23917DC6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61" b="90039" l="9961" r="89941">
                          <a14:foregroundMark x1="35339" y1="89689" x2="42676" y2="90039"/>
                          <a14:foregroundMark x1="34473" y1="89648" x2="35339" y2="89689"/>
                          <a14:foregroundMark x1="42676" y1="90039" x2="44391" y2="89816"/>
                          <a14:foregroundMark x1="66686" y1="86070" x2="67480" y2="85742"/>
                          <a14:foregroundMark x1="32747" y1="15472" x2="32623" y2="16281"/>
                          <a14:foregroundMark x1="30371" y1="38691" x2="30371" y2="42676"/>
                          <a14:foregroundMark x1="38477" y1="17383" x2="39648" y2="16504"/>
                          <a14:foregroundMark x1="35547" y1="17578" x2="37988" y2="17578"/>
                          <a14:foregroundMark x1="60352" y1="18164" x2="65527" y2="21973"/>
                          <a14:foregroundMark x1="65527" y1="21973" x2="65820" y2="20117"/>
                          <a14:foregroundMark x1="62012" y1="18164" x2="62012" y2="16797"/>
                          <a14:foregroundMark x1="60352" y1="17090" x2="62305" y2="16504"/>
                          <a14:foregroundMark x1="61426" y1="17090" x2="61230" y2="16504"/>
                          <a14:foregroundMark x1="62793" y1="17383" x2="58984" y2="16797"/>
                          <a14:foregroundMark x1="62305" y1="17090" x2="65527" y2="20117"/>
                          <a14:foregroundMark x1="64453" y1="17578" x2="65820" y2="18164"/>
                          <a14:foregroundMark x1="63086" y1="16016" x2="62793" y2="16797"/>
                          <a14:foregroundMark x1="65039" y1="18164" x2="66113" y2="19238"/>
                          <a14:foregroundMark x1="65527" y1="19824" x2="66699" y2="20898"/>
                          <a14:foregroundMark x1="62793" y1="79395" x2="63672" y2="87012"/>
                          <a14:foregroundMark x1="63672" y1="87012" x2="66113" y2="78516"/>
                          <a14:foregroundMark x1="62793" y1="88086" x2="66113" y2="84863"/>
                          <a14:foregroundMark x1="62305" y1="87891" x2="61719" y2="87598"/>
                          <a14:foregroundMark x1="64746" y1="85938" x2="65820" y2="84863"/>
                          <a14:foregroundMark x1="63379" y1="86523" x2="65820" y2="85645"/>
                          <a14:foregroundMark x1="65039" y1="86523" x2="66406" y2="75293"/>
                          <a14:foregroundMark x1="65820" y1="85156" x2="66699" y2="85156"/>
                          <a14:foregroundMark x1="63379" y1="87598" x2="62305" y2="87305"/>
                          <a14:foregroundMark x1="65527" y1="82422" x2="66113" y2="78027"/>
                          <a14:foregroundMark x1="66406" y1="80469" x2="65527" y2="77148"/>
                          <a14:foregroundMark x1="65820" y1="84277" x2="65820" y2="77344"/>
                          <a14:foregroundMark x1="65820" y1="77344" x2="65820" y2="83789"/>
                          <a14:foregroundMark x1="65820" y1="83789" x2="65820" y2="83789"/>
                          <a14:backgroundMark x1="45020" y1="15137" x2="54395" y2="16504"/>
                          <a14:backgroundMark x1="54395" y1="16504" x2="58650" y2="16221"/>
                          <a14:backgroundMark x1="66818" y1="20894" x2="68652" y2="26855"/>
                          <a14:backgroundMark x1="66835" y1="74478" x2="66726" y2="77344"/>
                          <a14:backgroundMark x1="68652" y1="26855" x2="66856" y2="73934"/>
                          <a14:backgroundMark x1="61770" y1="87703" x2="58789" y2="88965"/>
                          <a14:backgroundMark x1="58789" y1="88965" x2="34766" y2="88086"/>
                          <a14:backgroundMark x1="34766" y1="88086" x2="31934" y2="80273"/>
                          <a14:backgroundMark x1="31934" y1="80273" x2="33496" y2="16602"/>
                          <a14:backgroundMark x1="39736" y1="16310" x2="50195" y2="15820"/>
                          <a14:backgroundMark x1="33496" y1="16602" x2="38944" y2="16347"/>
                          <a14:backgroundMark x1="50195" y1="15820" x2="43750" y2="16797"/>
                          <a14:backgroundMark x1="43750" y1="16797" x2="50879" y2="17773"/>
                          <a14:backgroundMark x1="50879" y1="17773" x2="59073" y2="16948"/>
                          <a14:backgroundMark x1="66681" y1="19176" x2="68066" y2="20898"/>
                          <a14:backgroundMark x1="38770" y1="14844" x2="63965" y2="12402"/>
                          <a14:backgroundMark x1="63965" y1="12402" x2="24805" y2="14453"/>
                          <a14:backgroundMark x1="24805" y1="14453" x2="31543" y2="16211"/>
                          <a14:backgroundMark x1="31543" y1="16211" x2="30078" y2="38672"/>
                          <a14:backgroundMark x1="29785" y1="41699" x2="29785" y2="356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7642" y="4468200"/>
              <a:ext cx="1879332" cy="1966259"/>
            </a:xfrm>
            <a:prstGeom prst="rect">
              <a:avLst/>
            </a:prstGeom>
          </p:spPr>
        </p:pic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44570824-FFBB-440A-51EF-962E2FA2F2AE}"/>
                </a:ext>
              </a:extLst>
            </p:cNvPr>
            <p:cNvSpPr/>
            <p:nvPr/>
          </p:nvSpPr>
          <p:spPr>
            <a:xfrm>
              <a:off x="4755493" y="4857122"/>
              <a:ext cx="570312" cy="1250752"/>
            </a:xfrm>
            <a:prstGeom prst="rect">
              <a:avLst/>
            </a:prstGeom>
            <a:solidFill>
              <a:srgbClr val="D1D4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AE7042B4-B9D6-2D39-D76E-DDE34452EE3E}"/>
              </a:ext>
            </a:extLst>
          </p:cNvPr>
          <p:cNvSpPr txBox="1"/>
          <p:nvPr/>
        </p:nvSpPr>
        <p:spPr>
          <a:xfrm>
            <a:off x="4637236" y="4524959"/>
            <a:ext cx="93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Discounts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1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25%</a:t>
            </a:r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C836744D-36C0-FB0B-3418-EB1EB8625F3E}"/>
              </a:ext>
            </a:extLst>
          </p:cNvPr>
          <p:cNvSpPr/>
          <p:nvPr/>
        </p:nvSpPr>
        <p:spPr>
          <a:xfrm>
            <a:off x="4687175" y="4783330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A6A8B462-88B5-33FA-55DD-EF4683CACA50}"/>
              </a:ext>
            </a:extLst>
          </p:cNvPr>
          <p:cNvSpPr txBox="1"/>
          <p:nvPr/>
        </p:nvSpPr>
        <p:spPr>
          <a:xfrm>
            <a:off x="4648679" y="5366778"/>
            <a:ext cx="93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2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0%</a:t>
            </a:r>
          </a:p>
        </p:txBody>
      </p:sp>
      <p:sp>
        <p:nvSpPr>
          <p:cNvPr id="147" name="Abgerundetes Rechteck 146">
            <a:extLst>
              <a:ext uri="{FF2B5EF4-FFF2-40B4-BE49-F238E27FC236}">
                <a16:creationId xmlns:a16="http://schemas.microsoft.com/office/drawing/2014/main" id="{B7F5D25A-6CC0-34E3-0CF7-CF2F58FC4A96}"/>
              </a:ext>
            </a:extLst>
          </p:cNvPr>
          <p:cNvSpPr/>
          <p:nvPr/>
        </p:nvSpPr>
        <p:spPr>
          <a:xfrm>
            <a:off x="4677877" y="5375373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AEC1852C-AACB-051E-6F23-F81985C2EB92}"/>
              </a:ext>
            </a:extLst>
          </p:cNvPr>
          <p:cNvCxnSpPr>
            <a:cxnSpLocks/>
          </p:cNvCxnSpPr>
          <p:nvPr/>
        </p:nvCxnSpPr>
        <p:spPr>
          <a:xfrm>
            <a:off x="840245" y="3555689"/>
            <a:ext cx="624760" cy="116158"/>
          </a:xfrm>
          <a:prstGeom prst="line">
            <a:avLst/>
          </a:prstGeom>
          <a:ln w="107950">
            <a:solidFill>
              <a:schemeClr val="bg2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4CC3EB53-5916-859C-385F-D86898677B2E}"/>
              </a:ext>
            </a:extLst>
          </p:cNvPr>
          <p:cNvSpPr/>
          <p:nvPr/>
        </p:nvSpPr>
        <p:spPr>
          <a:xfrm>
            <a:off x="1032872" y="2956799"/>
            <a:ext cx="262147" cy="690436"/>
          </a:xfrm>
          <a:prstGeom prst="rect">
            <a:avLst/>
          </a:prstGeom>
          <a:noFill/>
          <a:ln w="73025">
            <a:solidFill>
              <a:schemeClr val="accent1">
                <a:lumMod val="60000"/>
                <a:lumOff val="40000"/>
                <a:alpha val="6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E19268-D635-1081-ED47-8D4E634F516D}"/>
              </a:ext>
            </a:extLst>
          </p:cNvPr>
          <p:cNvSpPr txBox="1"/>
          <p:nvPr/>
        </p:nvSpPr>
        <p:spPr>
          <a:xfrm>
            <a:off x="612128" y="2540767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1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B7E8793-2184-BDCE-E584-E3D568091BB4}"/>
              </a:ext>
            </a:extLst>
          </p:cNvPr>
          <p:cNvSpPr txBox="1"/>
          <p:nvPr/>
        </p:nvSpPr>
        <p:spPr>
          <a:xfrm>
            <a:off x="1669238" y="2458357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2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3E25778-1C1A-FBCF-153B-6429D4F9D1E1}"/>
              </a:ext>
            </a:extLst>
          </p:cNvPr>
          <p:cNvSpPr/>
          <p:nvPr/>
        </p:nvSpPr>
        <p:spPr>
          <a:xfrm>
            <a:off x="1939022" y="2851061"/>
            <a:ext cx="497281" cy="1066638"/>
          </a:xfrm>
          <a:prstGeom prst="rect">
            <a:avLst/>
          </a:prstGeom>
          <a:noFill/>
          <a:ln w="73025">
            <a:solidFill>
              <a:schemeClr val="accent1">
                <a:lumMod val="60000"/>
                <a:lumOff val="40000"/>
                <a:alpha val="6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D9C9AC08-E948-D060-271B-371B1009C643}"/>
              </a:ext>
            </a:extLst>
          </p:cNvPr>
          <p:cNvCxnSpPr>
            <a:cxnSpLocks/>
          </p:cNvCxnSpPr>
          <p:nvPr/>
        </p:nvCxnSpPr>
        <p:spPr>
          <a:xfrm>
            <a:off x="1477036" y="3748886"/>
            <a:ext cx="1211474" cy="290073"/>
          </a:xfrm>
          <a:prstGeom prst="line">
            <a:avLst/>
          </a:prstGeom>
          <a:ln w="212725">
            <a:solidFill>
              <a:srgbClr val="FF00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3" name="Grafik 22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424A5519-EF33-9E8F-9C8E-04FB79D218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397156" y="3328673"/>
            <a:ext cx="361552" cy="915323"/>
          </a:xfrm>
          <a:prstGeom prst="rect">
            <a:avLst/>
          </a:prstGeom>
        </p:spPr>
      </p:pic>
      <p:pic>
        <p:nvPicPr>
          <p:cNvPr id="24" name="Grafik 2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80D7E010-7E28-78E1-3F05-41B43EC927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7341" y="3482284"/>
            <a:ext cx="304612" cy="812299"/>
          </a:xfrm>
          <a:prstGeom prst="rect">
            <a:avLst/>
          </a:prstGeom>
        </p:spPr>
      </p:pic>
      <p:pic>
        <p:nvPicPr>
          <p:cNvPr id="25" name="Grafik 2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67E8B1A2-41CA-3072-F174-C623008F73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2093139" y="3255273"/>
            <a:ext cx="318395" cy="893338"/>
          </a:xfrm>
          <a:prstGeom prst="rect">
            <a:avLst/>
          </a:prstGeom>
        </p:spPr>
      </p:pic>
      <p:pic>
        <p:nvPicPr>
          <p:cNvPr id="26" name="Grafik 25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705E105E-459F-0560-D16C-14312C2820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39329" y="3313563"/>
            <a:ext cx="397300" cy="776643"/>
          </a:xfrm>
          <a:prstGeom prst="rect">
            <a:avLst/>
          </a:prstGeom>
        </p:spPr>
      </p:pic>
      <p:pic>
        <p:nvPicPr>
          <p:cNvPr id="27" name="Grafik 2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87F004EE-D3FE-0501-6F99-DA4493E359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82506" y="3230908"/>
            <a:ext cx="332156" cy="751049"/>
          </a:xfrm>
          <a:prstGeom prst="rect">
            <a:avLst/>
          </a:prstGeom>
        </p:spPr>
      </p:pic>
      <p:pic>
        <p:nvPicPr>
          <p:cNvPr id="28" name="Grafik 27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24769F53-36ED-C2AB-B05B-2117730416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69439" y="3468373"/>
            <a:ext cx="353398" cy="826210"/>
          </a:xfrm>
          <a:prstGeom prst="rect">
            <a:avLst/>
          </a:prstGeom>
        </p:spPr>
      </p:pic>
      <p:pic>
        <p:nvPicPr>
          <p:cNvPr id="29" name="Grafik 28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7B347B7C-CAC3-45C3-396F-BCCFF096AA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9318" y="3289337"/>
            <a:ext cx="318395" cy="893340"/>
          </a:xfrm>
          <a:prstGeom prst="rect">
            <a:avLst/>
          </a:prstGeom>
        </p:spPr>
      </p:pic>
      <p:pic>
        <p:nvPicPr>
          <p:cNvPr id="30" name="Grafik 2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D927131F-AD16-0DF7-ADA2-63531377F8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1645031" y="3370565"/>
            <a:ext cx="413105" cy="807540"/>
          </a:xfrm>
          <a:prstGeom prst="rect">
            <a:avLst/>
          </a:prstGeom>
        </p:spPr>
      </p:pic>
      <p:pic>
        <p:nvPicPr>
          <p:cNvPr id="32" name="Grafik 3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78183E6D-5412-500A-FAB4-B320D9CD61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8762" y="3315991"/>
            <a:ext cx="294718" cy="732502"/>
          </a:xfrm>
          <a:prstGeom prst="rect">
            <a:avLst/>
          </a:prstGeom>
        </p:spPr>
      </p:pic>
      <p:pic>
        <p:nvPicPr>
          <p:cNvPr id="34" name="Grafik 3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D9CD1E8D-685C-4605-F543-49C6CFF630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1178" y="3231901"/>
            <a:ext cx="334456" cy="8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71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02A32-45D7-D27A-477C-572AE5098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5A0C66D-D613-6103-1264-AE9892D0B1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22"/>
          <a:stretch>
            <a:fillRect/>
          </a:stretch>
        </p:blipFill>
        <p:spPr>
          <a:xfrm>
            <a:off x="1" y="13213"/>
            <a:ext cx="9944100" cy="6489904"/>
          </a:xfrm>
          <a:prstGeom prst="rect">
            <a:avLst/>
          </a:prstGeom>
        </p:spPr>
      </p:pic>
      <p:pic>
        <p:nvPicPr>
          <p:cNvPr id="31" name="Grafik 30" descr="Ein Bild, das Text, Uhr, Wanduhr, Im Haus enthält.&#10;&#10;KI-generierte Inhalte können fehlerhaft sein.">
            <a:extLst>
              <a:ext uri="{FF2B5EF4-FFF2-40B4-BE49-F238E27FC236}">
                <a16:creationId xmlns:a16="http://schemas.microsoft.com/office/drawing/2014/main" id="{FF0C3DA9-C42F-6231-4E53-913F410ADA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57" t="27521" r="14750" b="30075"/>
          <a:stretch>
            <a:fillRect/>
          </a:stretch>
        </p:blipFill>
        <p:spPr>
          <a:xfrm>
            <a:off x="848609" y="237249"/>
            <a:ext cx="4158612" cy="129142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85BA42D6-E3C5-A863-3DFA-FA49D6B5E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71" y="623915"/>
            <a:ext cx="825863" cy="657311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7CB4CB8C-1EA3-62E4-6FCB-C2B1A0A47490}"/>
              </a:ext>
            </a:extLst>
          </p:cNvPr>
          <p:cNvSpPr txBox="1"/>
          <p:nvPr/>
        </p:nvSpPr>
        <p:spPr>
          <a:xfrm>
            <a:off x="388445" y="-1196400"/>
            <a:ext cx="528973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68" dirty="0"/>
              <a:t>CS 24 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EDBCF693-1E87-1854-917D-A0A067816075}"/>
              </a:ext>
            </a:extLst>
          </p:cNvPr>
          <p:cNvSpPr txBox="1"/>
          <p:nvPr/>
        </p:nvSpPr>
        <p:spPr>
          <a:xfrm>
            <a:off x="1043278" y="336389"/>
            <a:ext cx="2577093" cy="261610"/>
          </a:xfrm>
          <a:prstGeom prst="rect">
            <a:avLst/>
          </a:prstGeom>
          <a:solidFill>
            <a:srgbClr val="5A4B3E"/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bg1"/>
                </a:solidFill>
              </a:rPr>
              <a:t>Line   </a:t>
            </a:r>
            <a:r>
              <a:rPr lang="de-DE" sz="1100" b="1" dirty="0" err="1">
                <a:solidFill>
                  <a:schemeClr val="bg1"/>
                </a:solidFill>
              </a:rPr>
              <a:t>Direction</a:t>
            </a:r>
            <a:r>
              <a:rPr lang="de-DE" sz="1100" dirty="0">
                <a:solidFill>
                  <a:schemeClr val="bg1"/>
                </a:solidFill>
              </a:rPr>
              <a:t>	       </a:t>
            </a:r>
            <a:r>
              <a:rPr lang="de-DE" sz="1100" b="1" dirty="0">
                <a:solidFill>
                  <a:schemeClr val="bg1"/>
                </a:solidFill>
              </a:rPr>
              <a:t>Departure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D57E1B1-CA5A-8213-AB2C-57ABFAE2A292}"/>
              </a:ext>
            </a:extLst>
          </p:cNvPr>
          <p:cNvSpPr/>
          <p:nvPr/>
        </p:nvSpPr>
        <p:spPr>
          <a:xfrm>
            <a:off x="3843644" y="343081"/>
            <a:ext cx="990220" cy="955206"/>
          </a:xfrm>
          <a:prstGeom prst="ellipse">
            <a:avLst/>
          </a:prstGeom>
          <a:solidFill>
            <a:srgbClr val="473F36"/>
          </a:solidFill>
          <a:ln>
            <a:solidFill>
              <a:srgbClr val="473F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Ecken des Rechtecks auf der gleichen Seite abrunden 1">
            <a:extLst>
              <a:ext uri="{FF2B5EF4-FFF2-40B4-BE49-F238E27FC236}">
                <a16:creationId xmlns:a16="http://schemas.microsoft.com/office/drawing/2014/main" id="{33D6BD6C-4B8D-81AE-999C-6956C8A59DA3}"/>
              </a:ext>
            </a:extLst>
          </p:cNvPr>
          <p:cNvSpPr/>
          <p:nvPr/>
        </p:nvSpPr>
        <p:spPr>
          <a:xfrm>
            <a:off x="2808041" y="614713"/>
            <a:ext cx="768643" cy="254098"/>
          </a:xfrm>
          <a:prstGeom prst="round2SameRect">
            <a:avLst/>
          </a:prstGeom>
          <a:solidFill>
            <a:schemeClr val="accent6">
              <a:alpha val="7540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2</a:t>
            </a:r>
          </a:p>
        </p:txBody>
      </p:sp>
      <p:sp>
        <p:nvSpPr>
          <p:cNvPr id="99" name="Ecken des Rechtecks auf der gleichen Seite abrunden 98">
            <a:extLst>
              <a:ext uri="{FF2B5EF4-FFF2-40B4-BE49-F238E27FC236}">
                <a16:creationId xmlns:a16="http://schemas.microsoft.com/office/drawing/2014/main" id="{E6476015-24C9-DFD4-DB05-534E06D84D11}"/>
              </a:ext>
            </a:extLst>
          </p:cNvPr>
          <p:cNvSpPr/>
          <p:nvPr/>
        </p:nvSpPr>
        <p:spPr>
          <a:xfrm>
            <a:off x="2004229" y="607201"/>
            <a:ext cx="768642" cy="261610"/>
          </a:xfrm>
          <a:prstGeom prst="round2SameRect">
            <a:avLst/>
          </a:prstGeom>
          <a:solidFill>
            <a:schemeClr val="bg2">
              <a:alpha val="7540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1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19B5B36F-5D3B-FCD2-761A-FD7F8650273A}"/>
              </a:ext>
            </a:extLst>
          </p:cNvPr>
          <p:cNvSpPr txBox="1"/>
          <p:nvPr/>
        </p:nvSpPr>
        <p:spPr>
          <a:xfrm>
            <a:off x="2885359" y="929987"/>
            <a:ext cx="9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DC053"/>
                </a:solidFill>
                <a:latin typeface="+mj-lt"/>
                <a:cs typeface="Bangla MN" pitchFamily="2" charset="0"/>
              </a:rPr>
              <a:t>3 min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799A219-4D7C-AC72-7C95-B07D51DDE807}"/>
              </a:ext>
            </a:extLst>
          </p:cNvPr>
          <p:cNvSpPr/>
          <p:nvPr/>
        </p:nvSpPr>
        <p:spPr>
          <a:xfrm>
            <a:off x="1032872" y="2956799"/>
            <a:ext cx="262147" cy="690436"/>
          </a:xfrm>
          <a:prstGeom prst="rect">
            <a:avLst/>
          </a:prstGeom>
          <a:noFill/>
          <a:ln w="73025">
            <a:solidFill>
              <a:schemeClr val="accent1">
                <a:lumMod val="60000"/>
                <a:lumOff val="40000"/>
                <a:alpha val="6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627C9B0-C80D-436E-6F56-08FB58BE403C}"/>
              </a:ext>
            </a:extLst>
          </p:cNvPr>
          <p:cNvSpPr txBox="1"/>
          <p:nvPr/>
        </p:nvSpPr>
        <p:spPr>
          <a:xfrm>
            <a:off x="612128" y="2540767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1</a:t>
            </a:r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7704BAD6-3F7F-583F-586F-33D9742F1BB0}"/>
              </a:ext>
            </a:extLst>
          </p:cNvPr>
          <p:cNvCxnSpPr>
            <a:cxnSpLocks/>
          </p:cNvCxnSpPr>
          <p:nvPr/>
        </p:nvCxnSpPr>
        <p:spPr>
          <a:xfrm>
            <a:off x="848609" y="3532522"/>
            <a:ext cx="357517" cy="133853"/>
          </a:xfrm>
          <a:prstGeom prst="line">
            <a:avLst/>
          </a:prstGeom>
          <a:ln w="174625">
            <a:solidFill>
              <a:srgbClr val="FFFF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Grafik 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2073E6F6-A63E-7B6C-2B20-FC5C30668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0009">
            <a:off x="1058394" y="3246796"/>
            <a:ext cx="201066" cy="517965"/>
          </a:xfrm>
          <a:prstGeom prst="rect">
            <a:avLst/>
          </a:prstGeom>
        </p:spPr>
      </p:pic>
      <p:pic>
        <p:nvPicPr>
          <p:cNvPr id="5" name="Grafik 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D5FA29C8-DD38-980B-FA4D-7EBB2B785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65060" y="3203050"/>
            <a:ext cx="192417" cy="539874"/>
          </a:xfrm>
          <a:prstGeom prst="rect">
            <a:avLst/>
          </a:prstGeom>
        </p:spPr>
      </p:pic>
      <p:pic>
        <p:nvPicPr>
          <p:cNvPr id="7" name="Grafik 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23AFCE69-A02B-6CE7-0779-6516F3B128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8145">
            <a:off x="1083484" y="3349451"/>
            <a:ext cx="205126" cy="454313"/>
          </a:xfrm>
          <a:prstGeom prst="rect">
            <a:avLst/>
          </a:prstGeom>
        </p:spPr>
      </p:pic>
      <p:pic>
        <p:nvPicPr>
          <p:cNvPr id="8" name="Grafik 7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E3108DA5-5E41-21C4-D150-A34D6B12C5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087" y="3275797"/>
            <a:ext cx="218078" cy="493103"/>
          </a:xfrm>
          <a:prstGeom prst="rect">
            <a:avLst/>
          </a:prstGeom>
        </p:spPr>
      </p:pic>
      <p:pic>
        <p:nvPicPr>
          <p:cNvPr id="15" name="Grafik 1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8AC70265-D0AF-23D8-D487-5A62CB4BB5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727" y="3233376"/>
            <a:ext cx="179708" cy="479221"/>
          </a:xfrm>
          <a:prstGeom prst="rect">
            <a:avLst/>
          </a:prstGeom>
        </p:spPr>
      </p:pic>
      <p:pic>
        <p:nvPicPr>
          <p:cNvPr id="16" name="Grafik 15" descr="Ein Bild, das Entwurf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76D134B5-EB47-AEF3-5D86-D2527E4FA0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178" y="2656194"/>
            <a:ext cx="1866712" cy="2800069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5C659F04-AEF4-AF27-A289-97A41BCA1493}"/>
              </a:ext>
            </a:extLst>
          </p:cNvPr>
          <p:cNvSpPr txBox="1"/>
          <p:nvPr/>
        </p:nvSpPr>
        <p:spPr>
          <a:xfrm>
            <a:off x="3696735" y="1880996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2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EE66369-DCB4-4514-4197-E4A53994177E}"/>
              </a:ext>
            </a:extLst>
          </p:cNvPr>
          <p:cNvCxnSpPr>
            <a:cxnSpLocks/>
          </p:cNvCxnSpPr>
          <p:nvPr/>
        </p:nvCxnSpPr>
        <p:spPr>
          <a:xfrm>
            <a:off x="3422803" y="4200495"/>
            <a:ext cx="1214433" cy="281548"/>
          </a:xfrm>
          <a:prstGeom prst="line">
            <a:avLst/>
          </a:prstGeom>
          <a:ln w="301625">
            <a:solidFill>
              <a:schemeClr val="bg2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9" name="Grafik 18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F21A4859-88E5-C4EA-C392-D2A32CACF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0009">
            <a:off x="3784808" y="3199138"/>
            <a:ext cx="588546" cy="1516150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D00DEA6D-C39F-DA6B-A465-331D546D33DF}"/>
              </a:ext>
            </a:extLst>
          </p:cNvPr>
          <p:cNvSpPr/>
          <p:nvPr/>
        </p:nvSpPr>
        <p:spPr>
          <a:xfrm>
            <a:off x="3722300" y="2306258"/>
            <a:ext cx="1163126" cy="2261232"/>
          </a:xfrm>
          <a:prstGeom prst="rect">
            <a:avLst/>
          </a:prstGeom>
          <a:noFill/>
          <a:ln w="88900"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0" name="Grafik 1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33D4E824-13C2-1A71-7D55-3AA032326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511763" y="3285330"/>
            <a:ext cx="563229" cy="1580280"/>
          </a:xfrm>
          <a:prstGeom prst="rect">
            <a:avLst/>
          </a:prstGeom>
        </p:spPr>
      </p:pic>
      <p:pic>
        <p:nvPicPr>
          <p:cNvPr id="21" name="Grafik 20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C2C9B627-0C98-3AE0-8511-A28B6E61A6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8145">
            <a:off x="4394253" y="3438239"/>
            <a:ext cx="600431" cy="1329832"/>
          </a:xfrm>
          <a:prstGeom prst="rect">
            <a:avLst/>
          </a:prstGeom>
        </p:spPr>
      </p:pic>
      <p:pic>
        <p:nvPicPr>
          <p:cNvPr id="22" name="Grafik 2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5A7B20F1-ADAF-5998-8FF2-32F6274C40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3350" y="3422236"/>
            <a:ext cx="638340" cy="1443374"/>
          </a:xfrm>
          <a:prstGeom prst="rect">
            <a:avLst/>
          </a:prstGeom>
        </p:spPr>
      </p:pic>
      <p:pic>
        <p:nvPicPr>
          <p:cNvPr id="35" name="Grafik 3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3A75E231-DBEA-118B-54F3-EA3A0A8E8E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0414" y="3273381"/>
            <a:ext cx="526028" cy="1402741"/>
          </a:xfrm>
          <a:prstGeom prst="rect">
            <a:avLst/>
          </a:prstGeom>
        </p:spPr>
      </p:pic>
      <p:pic>
        <p:nvPicPr>
          <p:cNvPr id="37" name="Grafik 36" descr="Ein Bild, das Entwurf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0F8EB9F1-8AFB-E56E-2422-29A2C8076C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99034" y="2679149"/>
            <a:ext cx="2731006" cy="4096510"/>
          </a:xfrm>
          <a:prstGeom prst="rect">
            <a:avLst/>
          </a:prstGeom>
        </p:spPr>
      </p:pic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00C8C99C-DFA7-078E-EECC-25CC4C8F09EB}"/>
              </a:ext>
            </a:extLst>
          </p:cNvPr>
          <p:cNvGrpSpPr/>
          <p:nvPr/>
        </p:nvGrpSpPr>
        <p:grpSpPr>
          <a:xfrm>
            <a:off x="3859379" y="3986253"/>
            <a:ext cx="2396234" cy="2544266"/>
            <a:chOff x="4097642" y="4468200"/>
            <a:chExt cx="1879332" cy="2053170"/>
          </a:xfrm>
        </p:grpSpPr>
        <p:pic>
          <p:nvPicPr>
            <p:cNvPr id="104" name="Grafik 103" descr="Ein Bild, das Text, Handy, Gerät, Person enthält.&#10;&#10;KI-generierte Inhalte können fehlerhaft sein.">
              <a:extLst>
                <a:ext uri="{FF2B5EF4-FFF2-40B4-BE49-F238E27FC236}">
                  <a16:creationId xmlns:a16="http://schemas.microsoft.com/office/drawing/2014/main" id="{970987F8-DB1F-AC78-AFC7-F845A27E1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344" b="99512" l="4688" r="92578">
                          <a14:foregroundMark x1="39063" y1="12305" x2="33496" y2="7129"/>
                          <a14:foregroundMark x1="33496" y1="7129" x2="40527" y2="4199"/>
                          <a14:foregroundMark x1="40527" y1="4199" x2="52148" y2="3711"/>
                          <a14:foregroundMark x1="52148" y1="3711" x2="60254" y2="3711"/>
                          <a14:foregroundMark x1="60254" y1="3711" x2="67188" y2="7520"/>
                          <a14:foregroundMark x1="67188" y1="7520" x2="66797" y2="66504"/>
                          <a14:foregroundMark x1="66797" y1="66504" x2="65332" y2="82031"/>
                          <a14:foregroundMark x1="65332" y1="82031" x2="38965" y2="82031"/>
                          <a14:foregroundMark x1="38965" y1="82031" x2="33594" y2="76367"/>
                          <a14:foregroundMark x1="33594" y1="76367" x2="32910" y2="6152"/>
                          <a14:foregroundMark x1="31445" y1="77148" x2="37695" y2="82910"/>
                          <a14:foregroundMark x1="37695" y1="82910" x2="43359" y2="82910"/>
                          <a14:foregroundMark x1="63574" y1="82617" x2="68652" y2="76172"/>
                          <a14:foregroundMark x1="68652" y1="76172" x2="68164" y2="21484"/>
                          <a14:foregroundMark x1="31738" y1="6738" x2="39453" y2="3125"/>
                          <a14:foregroundMark x1="39453" y1="3125" x2="55664" y2="3418"/>
                          <a14:foregroundMark x1="55664" y1="3418" x2="63379" y2="3125"/>
                          <a14:foregroundMark x1="63379" y1="3125" x2="64746" y2="3125"/>
                          <a14:foregroundMark x1="41797" y1="2832" x2="49609" y2="3125"/>
                          <a14:foregroundMark x1="49609" y1="3125" x2="57617" y2="2734"/>
                          <a14:foregroundMark x1="57617" y1="2734" x2="64746" y2="2832"/>
                          <a14:foregroundMark x1="65039" y1="2539" x2="65039" y2="2539"/>
                          <a14:foregroundMark x1="15820" y1="67676" x2="12500" y2="94531"/>
                          <a14:foregroundMark x1="12500" y1="94531" x2="16504" y2="83887"/>
                          <a14:foregroundMark x1="16504" y1="83887" x2="15430" y2="94922"/>
                          <a14:foregroundMark x1="15430" y1="94922" x2="25195" y2="82227"/>
                          <a14:foregroundMark x1="25195" y1="82227" x2="25684" y2="94336"/>
                          <a14:foregroundMark x1="25684" y1="94336" x2="33301" y2="93848"/>
                          <a14:foregroundMark x1="33301" y1="93848" x2="38770" y2="91504"/>
                          <a14:foregroundMark x1="11523" y1="60645" x2="9668" y2="68848"/>
                          <a14:foregroundMark x1="9668" y1="68848" x2="10645" y2="83887"/>
                          <a14:foregroundMark x1="10645" y1="83887" x2="8398" y2="92773"/>
                          <a14:foregroundMark x1="8398" y1="92773" x2="15430" y2="95508"/>
                          <a14:foregroundMark x1="15430" y1="95508" x2="24805" y2="93848"/>
                          <a14:foregroundMark x1="24805" y1="93848" x2="33789" y2="94531"/>
                          <a14:foregroundMark x1="33789" y1="94531" x2="40918" y2="93164"/>
                          <a14:foregroundMark x1="40918" y1="93164" x2="36523" y2="98926"/>
                          <a14:foregroundMark x1="36523" y1="98926" x2="35059" y2="99707"/>
                          <a14:foregroundMark x1="11816" y1="96387" x2="4785" y2="99121"/>
                          <a14:foregroundMark x1="4785" y1="99121" x2="10059" y2="94531"/>
                          <a14:foregroundMark x1="87109" y1="71582" x2="86426" y2="81445"/>
                          <a14:foregroundMark x1="86426" y1="81445" x2="89453" y2="74707"/>
                          <a14:foregroundMark x1="89453" y1="74707" x2="89258" y2="67480"/>
                          <a14:foregroundMark x1="89258" y1="67480" x2="89258" y2="83887"/>
                          <a14:foregroundMark x1="89258" y1="83887" x2="92578" y2="93945"/>
                          <a14:foregroundMark x1="89551" y1="75000" x2="89258" y2="82324"/>
                          <a14:foregroundMark x1="89258" y1="82324" x2="89258" y2="65820"/>
                          <a14:foregroundMark x1="89258" y1="65820" x2="89551" y2="83203"/>
                          <a14:foregroundMark x1="89258" y1="63965" x2="89746" y2="71387"/>
                          <a14:foregroundMark x1="89746" y1="71387" x2="89551" y2="612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8363" y="4696603"/>
              <a:ext cx="1824767" cy="1824767"/>
            </a:xfrm>
            <a:prstGeom prst="rect">
              <a:avLst/>
            </a:prstGeom>
          </p:spPr>
        </p:pic>
        <p:pic>
          <p:nvPicPr>
            <p:cNvPr id="110" name="Grafik 109" descr="Ein Bild, das Text, Handy, Gerät, Elektronisches Gerät enthält.&#10;&#10;KI-generierte Inhalte können fehlerhaft sein.">
              <a:extLst>
                <a:ext uri="{FF2B5EF4-FFF2-40B4-BE49-F238E27FC236}">
                  <a16:creationId xmlns:a16="http://schemas.microsoft.com/office/drawing/2014/main" id="{D05340BA-7426-31EB-DB0F-0CAEBC155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961" b="90039" l="9961" r="89941">
                          <a14:foregroundMark x1="35339" y1="89689" x2="42676" y2="90039"/>
                          <a14:foregroundMark x1="34473" y1="89648" x2="35339" y2="89689"/>
                          <a14:foregroundMark x1="42676" y1="90039" x2="44391" y2="89816"/>
                          <a14:foregroundMark x1="66686" y1="86070" x2="67480" y2="85742"/>
                          <a14:foregroundMark x1="32747" y1="15472" x2="32623" y2="16281"/>
                          <a14:foregroundMark x1="30371" y1="38691" x2="30371" y2="42676"/>
                          <a14:foregroundMark x1="38477" y1="17383" x2="39648" y2="16504"/>
                          <a14:foregroundMark x1="35547" y1="17578" x2="37988" y2="17578"/>
                          <a14:foregroundMark x1="60352" y1="18164" x2="65527" y2="21973"/>
                          <a14:foregroundMark x1="65527" y1="21973" x2="65820" y2="20117"/>
                          <a14:foregroundMark x1="62012" y1="18164" x2="62012" y2="16797"/>
                          <a14:foregroundMark x1="60352" y1="17090" x2="62305" y2="16504"/>
                          <a14:foregroundMark x1="61426" y1="17090" x2="61230" y2="16504"/>
                          <a14:foregroundMark x1="62793" y1="17383" x2="58984" y2="16797"/>
                          <a14:foregroundMark x1="62305" y1="17090" x2="65527" y2="20117"/>
                          <a14:foregroundMark x1="64453" y1="17578" x2="65820" y2="18164"/>
                          <a14:foregroundMark x1="63086" y1="16016" x2="62793" y2="16797"/>
                          <a14:foregroundMark x1="65039" y1="18164" x2="66113" y2="19238"/>
                          <a14:foregroundMark x1="65527" y1="19824" x2="66699" y2="20898"/>
                          <a14:foregroundMark x1="62793" y1="79395" x2="63672" y2="87012"/>
                          <a14:foregroundMark x1="63672" y1="87012" x2="66113" y2="78516"/>
                          <a14:foregroundMark x1="62793" y1="88086" x2="66113" y2="84863"/>
                          <a14:foregroundMark x1="62305" y1="87891" x2="61719" y2="87598"/>
                          <a14:foregroundMark x1="64746" y1="85938" x2="65820" y2="84863"/>
                          <a14:foregroundMark x1="63379" y1="86523" x2="65820" y2="85645"/>
                          <a14:foregroundMark x1="65039" y1="86523" x2="66406" y2="75293"/>
                          <a14:foregroundMark x1="65820" y1="85156" x2="66699" y2="85156"/>
                          <a14:foregroundMark x1="63379" y1="87598" x2="62305" y2="87305"/>
                          <a14:foregroundMark x1="65527" y1="82422" x2="66113" y2="78027"/>
                          <a14:foregroundMark x1="66406" y1="80469" x2="65527" y2="77148"/>
                          <a14:foregroundMark x1="65820" y1="84277" x2="65820" y2="77344"/>
                          <a14:foregroundMark x1="65820" y1="77344" x2="65820" y2="83789"/>
                          <a14:foregroundMark x1="65820" y1="83789" x2="65820" y2="83789"/>
                          <a14:backgroundMark x1="45020" y1="15137" x2="54395" y2="16504"/>
                          <a14:backgroundMark x1="54395" y1="16504" x2="58650" y2="16221"/>
                          <a14:backgroundMark x1="66818" y1="20894" x2="68652" y2="26855"/>
                          <a14:backgroundMark x1="66835" y1="74478" x2="66726" y2="77344"/>
                          <a14:backgroundMark x1="68652" y1="26855" x2="66856" y2="73934"/>
                          <a14:backgroundMark x1="61770" y1="87703" x2="58789" y2="88965"/>
                          <a14:backgroundMark x1="58789" y1="88965" x2="34766" y2="88086"/>
                          <a14:backgroundMark x1="34766" y1="88086" x2="31934" y2="80273"/>
                          <a14:backgroundMark x1="31934" y1="80273" x2="33496" y2="16602"/>
                          <a14:backgroundMark x1="39736" y1="16310" x2="50195" y2="15820"/>
                          <a14:backgroundMark x1="33496" y1="16602" x2="38944" y2="16347"/>
                          <a14:backgroundMark x1="50195" y1="15820" x2="43750" y2="16797"/>
                          <a14:backgroundMark x1="43750" y1="16797" x2="50879" y2="17773"/>
                          <a14:backgroundMark x1="50879" y1="17773" x2="59073" y2="16948"/>
                          <a14:backgroundMark x1="66681" y1="19176" x2="68066" y2="20898"/>
                          <a14:backgroundMark x1="38770" y1="14844" x2="63965" y2="12402"/>
                          <a14:backgroundMark x1="63965" y1="12402" x2="24805" y2="14453"/>
                          <a14:backgroundMark x1="24805" y1="14453" x2="31543" y2="16211"/>
                          <a14:backgroundMark x1="31543" y1="16211" x2="30078" y2="38672"/>
                          <a14:backgroundMark x1="29785" y1="41699" x2="29785" y2="356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7642" y="4468200"/>
              <a:ext cx="1879332" cy="1966259"/>
            </a:xfrm>
            <a:prstGeom prst="rect">
              <a:avLst/>
            </a:prstGeom>
          </p:spPr>
        </p:pic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839D5BE1-F56E-604B-2065-F95671C3C0F6}"/>
                </a:ext>
              </a:extLst>
            </p:cNvPr>
            <p:cNvSpPr/>
            <p:nvPr/>
          </p:nvSpPr>
          <p:spPr>
            <a:xfrm>
              <a:off x="4755493" y="4857122"/>
              <a:ext cx="570312" cy="1250752"/>
            </a:xfrm>
            <a:prstGeom prst="rect">
              <a:avLst/>
            </a:prstGeom>
            <a:solidFill>
              <a:srgbClr val="D1D4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AA1C274E-6B6F-D713-F0CD-C98FFA12E920}"/>
              </a:ext>
            </a:extLst>
          </p:cNvPr>
          <p:cNvSpPr txBox="1"/>
          <p:nvPr/>
        </p:nvSpPr>
        <p:spPr>
          <a:xfrm>
            <a:off x="4637236" y="4524959"/>
            <a:ext cx="93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Discounts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1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50%</a:t>
            </a:r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823DB6C5-B7F9-8CE5-C60C-28E429E73463}"/>
              </a:ext>
            </a:extLst>
          </p:cNvPr>
          <p:cNvSpPr/>
          <p:nvPr/>
        </p:nvSpPr>
        <p:spPr>
          <a:xfrm>
            <a:off x="4687175" y="4783330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9E5DF9FC-3E25-B273-EE06-0A868F0ABF9D}"/>
              </a:ext>
            </a:extLst>
          </p:cNvPr>
          <p:cNvSpPr txBox="1"/>
          <p:nvPr/>
        </p:nvSpPr>
        <p:spPr>
          <a:xfrm>
            <a:off x="4648679" y="5366778"/>
            <a:ext cx="93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2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10%</a:t>
            </a:r>
          </a:p>
        </p:txBody>
      </p:sp>
      <p:sp>
        <p:nvSpPr>
          <p:cNvPr id="147" name="Abgerundetes Rechteck 146">
            <a:extLst>
              <a:ext uri="{FF2B5EF4-FFF2-40B4-BE49-F238E27FC236}">
                <a16:creationId xmlns:a16="http://schemas.microsoft.com/office/drawing/2014/main" id="{4FA03CE7-9FA6-91B0-70F5-18505D76BBC2}"/>
              </a:ext>
            </a:extLst>
          </p:cNvPr>
          <p:cNvSpPr/>
          <p:nvPr/>
        </p:nvSpPr>
        <p:spPr>
          <a:xfrm>
            <a:off x="4677877" y="5375373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4254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20C6A0A1-EA17-9F34-4467-7BDFD51B5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325570" y="216631"/>
            <a:ext cx="1306890" cy="3308583"/>
          </a:xfrm>
          <a:prstGeom prst="rect">
            <a:avLst/>
          </a:prstGeom>
        </p:spPr>
      </p:pic>
      <p:pic>
        <p:nvPicPr>
          <p:cNvPr id="6" name="Grafik 5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22443C29-C4C6-FADA-2B2B-9490A6206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560" y="478105"/>
            <a:ext cx="1101070" cy="2936187"/>
          </a:xfrm>
          <a:prstGeom prst="rect">
            <a:avLst/>
          </a:prstGeom>
        </p:spPr>
      </p:pic>
      <p:pic>
        <p:nvPicPr>
          <p:cNvPr id="7" name="Grafik 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13D65D39-CD41-A058-8142-5672A299B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427234" y="148485"/>
            <a:ext cx="1150893" cy="3229120"/>
          </a:xfrm>
          <a:prstGeom prst="rect">
            <a:avLst/>
          </a:prstGeom>
        </p:spPr>
      </p:pic>
      <p:pic>
        <p:nvPicPr>
          <p:cNvPr id="8" name="Grafik 7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7F7A9C3F-46B7-4D93-A6EE-8304EE0CB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310" y="886852"/>
            <a:ext cx="1436106" cy="2807303"/>
          </a:xfrm>
          <a:prstGeom prst="rect">
            <a:avLst/>
          </a:prstGeom>
        </p:spPr>
      </p:pic>
      <p:pic>
        <p:nvPicPr>
          <p:cNvPr id="9" name="Grafik 8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565D9B94-F73E-19B5-0070-080B6A2CD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303" y="525300"/>
            <a:ext cx="1200630" cy="2714787"/>
          </a:xfrm>
          <a:prstGeom prst="rect">
            <a:avLst/>
          </a:prstGeom>
        </p:spPr>
      </p:pic>
      <p:pic>
        <p:nvPicPr>
          <p:cNvPr id="10" name="Grafik 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9A79FA40-5DBF-52DC-F731-C09DC30637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3601" y="3525214"/>
            <a:ext cx="1277418" cy="2986477"/>
          </a:xfrm>
          <a:prstGeom prst="rect">
            <a:avLst/>
          </a:prstGeom>
        </p:spPr>
      </p:pic>
      <p:pic>
        <p:nvPicPr>
          <p:cNvPr id="15" name="Grafik 1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B9E24D94-CA36-5118-829C-799E19A82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262" y="3203165"/>
            <a:ext cx="1150892" cy="3229126"/>
          </a:xfrm>
          <a:prstGeom prst="rect">
            <a:avLst/>
          </a:prstGeom>
        </p:spPr>
      </p:pic>
      <p:pic>
        <p:nvPicPr>
          <p:cNvPr id="20" name="Grafik 1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071F1715-3647-DD8F-88D0-BB7292350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831980" y="3398767"/>
            <a:ext cx="1493235" cy="2918985"/>
          </a:xfrm>
          <a:prstGeom prst="rect">
            <a:avLst/>
          </a:prstGeom>
        </p:spPr>
      </p:pic>
      <p:pic>
        <p:nvPicPr>
          <p:cNvPr id="21" name="Grafik 20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587D09AC-BE07-8C3C-C77A-B1F6E5C3B9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8703" y="3608627"/>
            <a:ext cx="1065308" cy="2647755"/>
          </a:xfrm>
          <a:prstGeom prst="rect">
            <a:avLst/>
          </a:prstGeom>
        </p:spPr>
      </p:pic>
      <p:pic>
        <p:nvPicPr>
          <p:cNvPr id="22" name="Grafik 2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451A2565-CCC0-19F2-1A65-EE3331A25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977" y="3631134"/>
            <a:ext cx="1065307" cy="269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61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1174EBFB-A183-30AC-8933-592B2DD14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0009">
            <a:off x="1418581" y="115216"/>
            <a:ext cx="1106973" cy="2851668"/>
          </a:xfrm>
          <a:prstGeom prst="rect">
            <a:avLst/>
          </a:prstGeom>
        </p:spPr>
      </p:pic>
      <p:pic>
        <p:nvPicPr>
          <p:cNvPr id="5" name="Grafik 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1E85E9F6-0C3C-BC93-D90B-B97FB0F92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1851" y="267799"/>
            <a:ext cx="1059355" cy="2972288"/>
          </a:xfrm>
          <a:prstGeom prst="rect">
            <a:avLst/>
          </a:prstGeom>
        </p:spPr>
      </p:pic>
      <p:pic>
        <p:nvPicPr>
          <p:cNvPr id="6" name="Grafik 5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C007A9A0-0087-768A-10DA-56891DE0E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8145">
            <a:off x="2815373" y="627467"/>
            <a:ext cx="1129327" cy="2501230"/>
          </a:xfrm>
          <a:prstGeom prst="rect">
            <a:avLst/>
          </a:prstGeom>
        </p:spPr>
      </p:pic>
      <p:pic>
        <p:nvPicPr>
          <p:cNvPr id="7" name="Grafik 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A9A9EFBE-BAD0-35D1-A66E-99262E013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205" y="404278"/>
            <a:ext cx="1200630" cy="2714787"/>
          </a:xfrm>
          <a:prstGeom prst="rect">
            <a:avLst/>
          </a:prstGeom>
        </p:spPr>
      </p:pic>
      <p:pic>
        <p:nvPicPr>
          <p:cNvPr id="9" name="Grafik 8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506776CF-F8D4-D65A-7FE4-F37A5A4BC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127" y="351309"/>
            <a:ext cx="989386" cy="2638362"/>
          </a:xfrm>
          <a:prstGeom prst="rect">
            <a:avLst/>
          </a:prstGeom>
        </p:spPr>
      </p:pic>
      <p:pic>
        <p:nvPicPr>
          <p:cNvPr id="10" name="Grafik 9" descr="Ein Bild, das Text, Gerät, Handy, Person enthält.&#10;&#10;KI-generierte Inhalte können fehlerhaft sein.">
            <a:extLst>
              <a:ext uri="{FF2B5EF4-FFF2-40B4-BE49-F238E27FC236}">
                <a16:creationId xmlns:a16="http://schemas.microsoft.com/office/drawing/2014/main" id="{AC4802F8-A3F8-D371-32D2-F2162427B6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33" y="597251"/>
            <a:ext cx="1887597" cy="1887597"/>
          </a:xfrm>
          <a:prstGeom prst="rect">
            <a:avLst/>
          </a:prstGeom>
        </p:spPr>
      </p:pic>
      <p:pic>
        <p:nvPicPr>
          <p:cNvPr id="11" name="Grafik 10" descr="Ein Bild, das Elektronisches Gerät, Gerät, Text, Person enthält.&#10;&#10;KI-generierte Inhalte können fehlerhaft sein.">
            <a:extLst>
              <a:ext uri="{FF2B5EF4-FFF2-40B4-BE49-F238E27FC236}">
                <a16:creationId xmlns:a16="http://schemas.microsoft.com/office/drawing/2014/main" id="{AB99FAA6-2A94-5D6A-4AE5-B5ADAD72D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2102" y="3790852"/>
            <a:ext cx="1422028" cy="1422028"/>
          </a:xfrm>
          <a:prstGeom prst="rect">
            <a:avLst/>
          </a:prstGeom>
        </p:spPr>
      </p:pic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90F5781-747E-1FF8-950F-2B743C3DBAD2}"/>
              </a:ext>
            </a:extLst>
          </p:cNvPr>
          <p:cNvSpPr>
            <a:spLocks/>
          </p:cNvSpPr>
          <p:nvPr/>
        </p:nvSpPr>
        <p:spPr>
          <a:xfrm rot="5400000">
            <a:off x="2596913" y="4205429"/>
            <a:ext cx="928897" cy="177590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8" dirty="0"/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8D5990FA-1231-87AA-CFB7-2DEF4B9D18C0}"/>
              </a:ext>
            </a:extLst>
          </p:cNvPr>
          <p:cNvCxnSpPr>
            <a:cxnSpLocks/>
            <a:stCxn id="12" idx="1"/>
          </p:cNvCxnSpPr>
          <p:nvPr/>
        </p:nvCxnSpPr>
        <p:spPr>
          <a:xfrm>
            <a:off x="3061361" y="4628932"/>
            <a:ext cx="0" cy="954674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499E55D-C5D7-9480-47FC-DA8DF1BA7C67}"/>
              </a:ext>
            </a:extLst>
          </p:cNvPr>
          <p:cNvSpPr txBox="1">
            <a:spLocks/>
          </p:cNvSpPr>
          <p:nvPr/>
        </p:nvSpPr>
        <p:spPr>
          <a:xfrm>
            <a:off x="2122374" y="4742445"/>
            <a:ext cx="989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Door 2:</a:t>
            </a:r>
          </a:p>
          <a:p>
            <a:pPr algn="ctr"/>
            <a:r>
              <a:rPr lang="de-DE" sz="1400" b="1" dirty="0"/>
              <a:t>Discount</a:t>
            </a:r>
          </a:p>
          <a:p>
            <a:pPr algn="ctr"/>
            <a:r>
              <a:rPr lang="de-DE" sz="1400" b="1" dirty="0"/>
              <a:t>25%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CD9BF09-B5B5-958A-8ECE-206CECA72E25}"/>
              </a:ext>
            </a:extLst>
          </p:cNvPr>
          <p:cNvSpPr txBox="1">
            <a:spLocks/>
          </p:cNvSpPr>
          <p:nvPr/>
        </p:nvSpPr>
        <p:spPr>
          <a:xfrm>
            <a:off x="3010963" y="4736937"/>
            <a:ext cx="989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Door 1:</a:t>
            </a:r>
          </a:p>
          <a:p>
            <a:pPr algn="ctr"/>
            <a:r>
              <a:rPr lang="de-DE" sz="1400" b="1" dirty="0"/>
              <a:t>Discount</a:t>
            </a:r>
          </a:p>
          <a:p>
            <a:pPr algn="ctr"/>
            <a:r>
              <a:rPr lang="de-DE" sz="1400" b="1" dirty="0"/>
              <a:t>25%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DE10AA1-BABF-FF00-7B16-DC0FF2EFC7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979562" y="3637006"/>
            <a:ext cx="1550682" cy="293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07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252ECC74-14A4-ED7B-7F6C-249BE835F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85" y="1068244"/>
            <a:ext cx="2895791" cy="4343686"/>
          </a:xfrm>
          <a:prstGeom prst="rect">
            <a:avLst/>
          </a:prstGeom>
        </p:spPr>
      </p:pic>
      <p:pic>
        <p:nvPicPr>
          <p:cNvPr id="5" name="Grafik 4" descr="Ein Bild, das Handwagen enthält.&#10;&#10;KI-generierte Inhalte können fehlerhaft sein.">
            <a:extLst>
              <a:ext uri="{FF2B5EF4-FFF2-40B4-BE49-F238E27FC236}">
                <a16:creationId xmlns:a16="http://schemas.microsoft.com/office/drawing/2014/main" id="{94878ECD-74BF-F70A-E65F-93EA51E30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6797" y1="34082" x2="65690" y2="43652"/>
                        <a14:foregroundMark x1="65690" y1="43652" x2="60286" y2="48633"/>
                        <a14:foregroundMark x1="60286" y1="48633" x2="70898" y2="48242"/>
                        <a14:foregroundMark x1="70898" y1="48242" x2="83008" y2="49414"/>
                        <a14:foregroundMark x1="79622" y1="77637" x2="79622" y2="73730"/>
                        <a14:foregroundMark x1="61849" y1="75684" x2="63411" y2="74121"/>
                        <a14:backgroundMark x1="83268" y1="40527" x2="80924" y2="44043"/>
                      </a14:backgroundRemoval>
                    </a14:imgEffect>
                  </a14:imgLayer>
                </a14:imgProps>
              </a:ext>
            </a:extLst>
          </a:blip>
          <a:srcRect l="46089"/>
          <a:stretch>
            <a:fillRect/>
          </a:stretch>
        </p:blipFill>
        <p:spPr>
          <a:xfrm>
            <a:off x="3524154" y="1596563"/>
            <a:ext cx="2895791" cy="3580981"/>
          </a:xfrm>
          <a:prstGeom prst="rect">
            <a:avLst/>
          </a:prstGeom>
        </p:spPr>
      </p:pic>
      <p:pic>
        <p:nvPicPr>
          <p:cNvPr id="6" name="Grafik 5" descr="Ein Bild, das Zubehör, Gepäck und Koffer, Tasche, Koffer enthält.&#10;&#10;KI-generierte Inhalte können fehlerhaft sein.">
            <a:extLst>
              <a:ext uri="{FF2B5EF4-FFF2-40B4-BE49-F238E27FC236}">
                <a16:creationId xmlns:a16="http://schemas.microsoft.com/office/drawing/2014/main" id="{457E11AA-26A7-A923-D53E-0D01AAB41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49219" y1="43555" x2="49219" y2="43555"/>
                        <a14:backgroundMark x1="49219" y1="43555" x2="49219" y2="43555"/>
                        <a14:backgroundMark x1="49219" y1="42969" x2="50195" y2="42318"/>
                        <a14:backgroundMark x1="45898" y1="42643" x2="45898" y2="42643"/>
                        <a14:backgroundMark x1="45898" y1="43294" x2="46387" y2="432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3073" y="651817"/>
            <a:ext cx="3451027" cy="517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61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069D9-2BC5-785A-12B9-7A31EF1F5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53DEFE0-8478-80B1-ED6A-B96280FC6B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22"/>
          <a:stretch>
            <a:fillRect/>
          </a:stretch>
        </p:blipFill>
        <p:spPr>
          <a:xfrm>
            <a:off x="1" y="13213"/>
            <a:ext cx="9944100" cy="6489904"/>
          </a:xfrm>
          <a:prstGeom prst="rect">
            <a:avLst/>
          </a:prstGeom>
        </p:spPr>
      </p:pic>
      <p:pic>
        <p:nvPicPr>
          <p:cNvPr id="31" name="Grafik 30" descr="Ein Bild, das Text, Uhr, Wanduhr, Im Haus enthält.&#10;&#10;KI-generierte Inhalte können fehlerhaft sein.">
            <a:extLst>
              <a:ext uri="{FF2B5EF4-FFF2-40B4-BE49-F238E27FC236}">
                <a16:creationId xmlns:a16="http://schemas.microsoft.com/office/drawing/2014/main" id="{18666D4C-A9B8-AB93-9449-10CFB87EA8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57" t="27521" r="14750" b="30075"/>
          <a:stretch>
            <a:fillRect/>
          </a:stretch>
        </p:blipFill>
        <p:spPr>
          <a:xfrm>
            <a:off x="848609" y="237249"/>
            <a:ext cx="4158612" cy="129142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521B52C-72DA-09EF-0442-B8BDEFF7D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71" y="623915"/>
            <a:ext cx="825863" cy="657311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D23439F5-6AA4-A874-CFEE-C101F0BD3E8E}"/>
              </a:ext>
            </a:extLst>
          </p:cNvPr>
          <p:cNvSpPr txBox="1"/>
          <p:nvPr/>
        </p:nvSpPr>
        <p:spPr>
          <a:xfrm>
            <a:off x="388445" y="-1196400"/>
            <a:ext cx="528973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68" dirty="0"/>
              <a:t>CS 3 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34810909-36B5-46E9-9218-079D0DC7EC7C}"/>
              </a:ext>
            </a:extLst>
          </p:cNvPr>
          <p:cNvSpPr txBox="1"/>
          <p:nvPr/>
        </p:nvSpPr>
        <p:spPr>
          <a:xfrm>
            <a:off x="1043278" y="336389"/>
            <a:ext cx="2577093" cy="261610"/>
          </a:xfrm>
          <a:prstGeom prst="rect">
            <a:avLst/>
          </a:prstGeom>
          <a:solidFill>
            <a:srgbClr val="5A4B3E"/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bg1"/>
                </a:solidFill>
              </a:rPr>
              <a:t>Line   </a:t>
            </a:r>
            <a:r>
              <a:rPr lang="de-DE" sz="1100" b="1" dirty="0" err="1">
                <a:solidFill>
                  <a:schemeClr val="bg1"/>
                </a:solidFill>
              </a:rPr>
              <a:t>Direction</a:t>
            </a:r>
            <a:r>
              <a:rPr lang="de-DE" sz="1100" dirty="0">
                <a:solidFill>
                  <a:schemeClr val="bg1"/>
                </a:solidFill>
              </a:rPr>
              <a:t>	       </a:t>
            </a:r>
            <a:r>
              <a:rPr lang="de-DE" sz="1100" b="1" dirty="0">
                <a:solidFill>
                  <a:schemeClr val="bg1"/>
                </a:solidFill>
              </a:rPr>
              <a:t>Departure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DBB71EB-E003-CFD7-69E5-555CAD387AB6}"/>
              </a:ext>
            </a:extLst>
          </p:cNvPr>
          <p:cNvSpPr/>
          <p:nvPr/>
        </p:nvSpPr>
        <p:spPr>
          <a:xfrm>
            <a:off x="3843644" y="343081"/>
            <a:ext cx="990220" cy="955206"/>
          </a:xfrm>
          <a:prstGeom prst="ellipse">
            <a:avLst/>
          </a:prstGeom>
          <a:solidFill>
            <a:srgbClr val="473F36"/>
          </a:solidFill>
          <a:ln>
            <a:solidFill>
              <a:srgbClr val="473F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Ecken des Rechtecks auf der gleichen Seite abrunden 1">
            <a:extLst>
              <a:ext uri="{FF2B5EF4-FFF2-40B4-BE49-F238E27FC236}">
                <a16:creationId xmlns:a16="http://schemas.microsoft.com/office/drawing/2014/main" id="{E6263B14-3463-5931-FC01-C7DCE455A5DD}"/>
              </a:ext>
            </a:extLst>
          </p:cNvPr>
          <p:cNvSpPr/>
          <p:nvPr/>
        </p:nvSpPr>
        <p:spPr>
          <a:xfrm>
            <a:off x="2808041" y="614713"/>
            <a:ext cx="768643" cy="254098"/>
          </a:xfrm>
          <a:prstGeom prst="round2SameRect">
            <a:avLst/>
          </a:prstGeom>
          <a:solidFill>
            <a:schemeClr val="accent6">
              <a:alpha val="7540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2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900C763-5073-C6A7-F194-518E8A301FD3}"/>
              </a:ext>
            </a:extLst>
          </p:cNvPr>
          <p:cNvSpPr txBox="1"/>
          <p:nvPr/>
        </p:nvSpPr>
        <p:spPr>
          <a:xfrm>
            <a:off x="612128" y="2540767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1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566F508E-8F3A-FC21-FB89-2D7E742086D8}"/>
              </a:ext>
            </a:extLst>
          </p:cNvPr>
          <p:cNvSpPr txBox="1"/>
          <p:nvPr/>
        </p:nvSpPr>
        <p:spPr>
          <a:xfrm>
            <a:off x="3753170" y="1746249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2</a:t>
            </a:r>
          </a:p>
        </p:txBody>
      </p:sp>
      <p:sp>
        <p:nvSpPr>
          <p:cNvPr id="99" name="Ecken des Rechtecks auf der gleichen Seite abrunden 98">
            <a:extLst>
              <a:ext uri="{FF2B5EF4-FFF2-40B4-BE49-F238E27FC236}">
                <a16:creationId xmlns:a16="http://schemas.microsoft.com/office/drawing/2014/main" id="{E3FC5CA6-138C-E35B-026E-206BDA31CC8C}"/>
              </a:ext>
            </a:extLst>
          </p:cNvPr>
          <p:cNvSpPr/>
          <p:nvPr/>
        </p:nvSpPr>
        <p:spPr>
          <a:xfrm>
            <a:off x="2004229" y="607201"/>
            <a:ext cx="768642" cy="261610"/>
          </a:xfrm>
          <a:prstGeom prst="round2SameRect">
            <a:avLst/>
          </a:prstGeom>
          <a:solidFill>
            <a:schemeClr val="bg2">
              <a:alpha val="7540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1</a:t>
            </a:r>
          </a:p>
        </p:txBody>
      </p: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3D59CD17-6A63-E208-C7F5-511DDFF166EB}"/>
              </a:ext>
            </a:extLst>
          </p:cNvPr>
          <p:cNvCxnSpPr>
            <a:cxnSpLocks/>
          </p:cNvCxnSpPr>
          <p:nvPr/>
        </p:nvCxnSpPr>
        <p:spPr>
          <a:xfrm>
            <a:off x="921608" y="3492639"/>
            <a:ext cx="411892" cy="133822"/>
          </a:xfrm>
          <a:prstGeom prst="line">
            <a:avLst/>
          </a:prstGeom>
          <a:ln w="88900">
            <a:solidFill>
              <a:srgbClr val="FFFF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FC40DE0F-051C-649E-1A51-3E827F716610}"/>
              </a:ext>
            </a:extLst>
          </p:cNvPr>
          <p:cNvCxnSpPr>
            <a:cxnSpLocks/>
          </p:cNvCxnSpPr>
          <p:nvPr/>
        </p:nvCxnSpPr>
        <p:spPr>
          <a:xfrm>
            <a:off x="3503372" y="4220579"/>
            <a:ext cx="1212542" cy="327697"/>
          </a:xfrm>
          <a:prstGeom prst="line">
            <a:avLst/>
          </a:prstGeom>
          <a:ln w="212725">
            <a:solidFill>
              <a:schemeClr val="bg2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4" name="Textfeld 133">
            <a:extLst>
              <a:ext uri="{FF2B5EF4-FFF2-40B4-BE49-F238E27FC236}">
                <a16:creationId xmlns:a16="http://schemas.microsoft.com/office/drawing/2014/main" id="{0129E4BD-2D92-FBC0-ABF4-CA9544846562}"/>
              </a:ext>
            </a:extLst>
          </p:cNvPr>
          <p:cNvSpPr txBox="1"/>
          <p:nvPr/>
        </p:nvSpPr>
        <p:spPr>
          <a:xfrm>
            <a:off x="2885359" y="929987"/>
            <a:ext cx="9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DC053"/>
                </a:solidFill>
                <a:latin typeface="+mj-lt"/>
                <a:cs typeface="Bangla MN" pitchFamily="2" charset="0"/>
              </a:rPr>
              <a:t>3 min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D2EBD9-03DB-9FE6-F6A6-01F365CB241F}"/>
              </a:ext>
            </a:extLst>
          </p:cNvPr>
          <p:cNvSpPr/>
          <p:nvPr/>
        </p:nvSpPr>
        <p:spPr>
          <a:xfrm>
            <a:off x="1032872" y="2956799"/>
            <a:ext cx="281578" cy="844684"/>
          </a:xfrm>
          <a:prstGeom prst="rect">
            <a:avLst/>
          </a:prstGeom>
          <a:noFill/>
          <a:ln w="73025">
            <a:solidFill>
              <a:schemeClr val="accent1">
                <a:lumMod val="60000"/>
                <a:lumOff val="40000"/>
                <a:alpha val="6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C087A230-17FA-85B1-EA81-18C998ABCC8A}"/>
              </a:ext>
            </a:extLst>
          </p:cNvPr>
          <p:cNvSpPr/>
          <p:nvPr/>
        </p:nvSpPr>
        <p:spPr>
          <a:xfrm>
            <a:off x="1314450" y="2590800"/>
            <a:ext cx="2286000" cy="1524000"/>
          </a:xfrm>
          <a:custGeom>
            <a:avLst/>
            <a:gdLst>
              <a:gd name="csX0" fmla="*/ 19050 w 2286000"/>
              <a:gd name="csY0" fmla="*/ 419100 h 1524000"/>
              <a:gd name="csX1" fmla="*/ 2286000 w 2286000"/>
              <a:gd name="csY1" fmla="*/ 0 h 1524000"/>
              <a:gd name="csX2" fmla="*/ 2286000 w 2286000"/>
              <a:gd name="csY2" fmla="*/ 1524000 h 1524000"/>
              <a:gd name="csX3" fmla="*/ 0 w 2286000"/>
              <a:gd name="csY3" fmla="*/ 971550 h 1524000"/>
              <a:gd name="csX4" fmla="*/ 19050 w 2286000"/>
              <a:gd name="csY4" fmla="*/ 419100 h 1524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286000" h="1524000">
                <a:moveTo>
                  <a:pt x="19050" y="419100"/>
                </a:moveTo>
                <a:lnTo>
                  <a:pt x="2286000" y="0"/>
                </a:lnTo>
                <a:lnTo>
                  <a:pt x="2286000" y="1524000"/>
                </a:lnTo>
                <a:lnTo>
                  <a:pt x="0" y="971550"/>
                </a:lnTo>
                <a:lnTo>
                  <a:pt x="19050" y="419100"/>
                </a:lnTo>
                <a:close/>
              </a:path>
            </a:pathLst>
          </a:custGeom>
          <a:solidFill>
            <a:schemeClr val="bg2">
              <a:alpha val="5996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7" name="Grafik 136" descr="Ein Bild, das Entwurf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4E10B446-8E07-F9B6-D84A-CDCB2356E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891" y="2708425"/>
            <a:ext cx="1875166" cy="281275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65328E5-5B69-F9A4-EF9C-89CBCEC62048}"/>
              </a:ext>
            </a:extLst>
          </p:cNvPr>
          <p:cNvSpPr/>
          <p:nvPr/>
        </p:nvSpPr>
        <p:spPr>
          <a:xfrm>
            <a:off x="3691701" y="2221413"/>
            <a:ext cx="1267321" cy="2691458"/>
          </a:xfrm>
          <a:prstGeom prst="rect">
            <a:avLst/>
          </a:prstGeom>
          <a:noFill/>
          <a:ln w="88900"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FBD0313B-DA16-DE17-1865-67AFC805F8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5035" y="3664561"/>
            <a:ext cx="522271" cy="1392722"/>
          </a:xfrm>
          <a:prstGeom prst="rect">
            <a:avLst/>
          </a:prstGeom>
        </p:spPr>
      </p:pic>
      <p:pic>
        <p:nvPicPr>
          <p:cNvPr id="3" name="Grafik 2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03097839-38B0-C3C2-D0E9-34573204B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321476" y="3263717"/>
            <a:ext cx="619897" cy="1569361"/>
          </a:xfrm>
          <a:prstGeom prst="rect">
            <a:avLst/>
          </a:prstGeom>
        </p:spPr>
      </p:pic>
      <p:pic>
        <p:nvPicPr>
          <p:cNvPr id="9" name="Grafik 8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20753D52-9CD9-19F6-D370-4F19438A3B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075389" y="3302017"/>
            <a:ext cx="545903" cy="1531669"/>
          </a:xfrm>
          <a:prstGeom prst="rect">
            <a:avLst/>
          </a:prstGeom>
        </p:spPr>
      </p:pic>
      <p:pic>
        <p:nvPicPr>
          <p:cNvPr id="11" name="Grafik 10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4C11ADBE-DF15-2AB6-3D05-FC5AFB9369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6825" y="3283333"/>
            <a:ext cx="569495" cy="1287706"/>
          </a:xfrm>
          <a:prstGeom prst="rect">
            <a:avLst/>
          </a:prstGeom>
        </p:spPr>
      </p:pic>
      <p:pic>
        <p:nvPicPr>
          <p:cNvPr id="12" name="Grafik 1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A8160688-3E3E-4862-C78E-0B94E6ABC1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6250" y="3370979"/>
            <a:ext cx="605918" cy="1416576"/>
          </a:xfrm>
          <a:prstGeom prst="rect">
            <a:avLst/>
          </a:prstGeom>
        </p:spPr>
      </p:pic>
      <p:pic>
        <p:nvPicPr>
          <p:cNvPr id="13" name="Grafik 12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A559F227-004D-5087-9A46-EE3CBB468B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3637" y="3240087"/>
            <a:ext cx="545903" cy="1531672"/>
          </a:xfrm>
          <a:prstGeom prst="rect">
            <a:avLst/>
          </a:prstGeom>
        </p:spPr>
      </p:pic>
      <p:pic>
        <p:nvPicPr>
          <p:cNvPr id="15" name="Grafik 1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EF7DE332-679B-A5EF-919C-87747B2793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07153" y="3269049"/>
            <a:ext cx="505308" cy="1255910"/>
          </a:xfrm>
          <a:prstGeom prst="rect">
            <a:avLst/>
          </a:prstGeom>
        </p:spPr>
      </p:pic>
      <p:pic>
        <p:nvPicPr>
          <p:cNvPr id="16" name="Grafik 15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631FDE51-F85F-AC65-BEC6-A1C7BCEB13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6125" y="3234355"/>
            <a:ext cx="505307" cy="1279258"/>
          </a:xfrm>
          <a:prstGeom prst="rect">
            <a:avLst/>
          </a:prstGeom>
        </p:spPr>
      </p:pic>
      <p:pic>
        <p:nvPicPr>
          <p:cNvPr id="14" name="Grafik 1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6C2610C0-253A-81A5-B8C5-F35A165A4A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3260237" y="3375569"/>
            <a:ext cx="708287" cy="1384563"/>
          </a:xfrm>
          <a:prstGeom prst="rect">
            <a:avLst/>
          </a:prstGeom>
        </p:spPr>
      </p:pic>
      <p:sp>
        <p:nvSpPr>
          <p:cNvPr id="23" name="Freihandform 22">
            <a:extLst>
              <a:ext uri="{FF2B5EF4-FFF2-40B4-BE49-F238E27FC236}">
                <a16:creationId xmlns:a16="http://schemas.microsoft.com/office/drawing/2014/main" id="{6DEB2EB8-9923-9C15-A6DF-DA5CB28F8684}"/>
              </a:ext>
            </a:extLst>
          </p:cNvPr>
          <p:cNvSpPr/>
          <p:nvPr/>
        </p:nvSpPr>
        <p:spPr>
          <a:xfrm>
            <a:off x="5105400" y="1295400"/>
            <a:ext cx="4819650" cy="4362450"/>
          </a:xfrm>
          <a:custGeom>
            <a:avLst/>
            <a:gdLst>
              <a:gd name="csX0" fmla="*/ 0 w 4819650"/>
              <a:gd name="csY0" fmla="*/ 971550 h 4362450"/>
              <a:gd name="csX1" fmla="*/ 19050 w 4819650"/>
              <a:gd name="csY1" fmla="*/ 3238500 h 4362450"/>
              <a:gd name="csX2" fmla="*/ 4819650 w 4819650"/>
              <a:gd name="csY2" fmla="*/ 4362450 h 4362450"/>
              <a:gd name="csX3" fmla="*/ 4800600 w 4819650"/>
              <a:gd name="csY3" fmla="*/ 0 h 4362450"/>
              <a:gd name="csX4" fmla="*/ 0 w 4819650"/>
              <a:gd name="csY4" fmla="*/ 971550 h 43624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819650" h="4362450">
                <a:moveTo>
                  <a:pt x="0" y="971550"/>
                </a:moveTo>
                <a:lnTo>
                  <a:pt x="19050" y="3238500"/>
                </a:lnTo>
                <a:lnTo>
                  <a:pt x="4819650" y="4362450"/>
                </a:lnTo>
                <a:lnTo>
                  <a:pt x="4800600" y="0"/>
                </a:lnTo>
                <a:lnTo>
                  <a:pt x="0" y="971550"/>
                </a:lnTo>
                <a:close/>
              </a:path>
            </a:pathLst>
          </a:custGeom>
          <a:solidFill>
            <a:schemeClr val="bg2">
              <a:alpha val="4768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037C4E33-86B6-5159-4275-9C39A6C232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12379" y="3405610"/>
            <a:ext cx="681189" cy="1331589"/>
          </a:xfrm>
          <a:prstGeom prst="rect">
            <a:avLst/>
          </a:prstGeom>
        </p:spPr>
      </p:pic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3B2E9456-F9A2-4742-CEFD-E07A6EB75E7D}"/>
              </a:ext>
            </a:extLst>
          </p:cNvPr>
          <p:cNvGrpSpPr/>
          <p:nvPr/>
        </p:nvGrpSpPr>
        <p:grpSpPr>
          <a:xfrm>
            <a:off x="3859379" y="3986253"/>
            <a:ext cx="2396234" cy="2544266"/>
            <a:chOff x="4097642" y="4468200"/>
            <a:chExt cx="1879332" cy="2053170"/>
          </a:xfrm>
        </p:grpSpPr>
        <p:pic>
          <p:nvPicPr>
            <p:cNvPr id="104" name="Grafik 103" descr="Ein Bild, das Text, Handy, Gerät, Person enthält.&#10;&#10;KI-generierte Inhalte können fehlerhaft sein.">
              <a:extLst>
                <a:ext uri="{FF2B5EF4-FFF2-40B4-BE49-F238E27FC236}">
                  <a16:creationId xmlns:a16="http://schemas.microsoft.com/office/drawing/2014/main" id="{6571A5E6-7741-7041-8CA7-2BEDF5B7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344" b="99512" l="4688" r="92578">
                          <a14:foregroundMark x1="39063" y1="12305" x2="33496" y2="7129"/>
                          <a14:foregroundMark x1="33496" y1="7129" x2="40527" y2="4199"/>
                          <a14:foregroundMark x1="40527" y1="4199" x2="52148" y2="3711"/>
                          <a14:foregroundMark x1="52148" y1="3711" x2="60254" y2="3711"/>
                          <a14:foregroundMark x1="60254" y1="3711" x2="67188" y2="7520"/>
                          <a14:foregroundMark x1="67188" y1="7520" x2="66797" y2="66504"/>
                          <a14:foregroundMark x1="66797" y1="66504" x2="65332" y2="82031"/>
                          <a14:foregroundMark x1="65332" y1="82031" x2="38965" y2="82031"/>
                          <a14:foregroundMark x1="38965" y1="82031" x2="33594" y2="76367"/>
                          <a14:foregroundMark x1="33594" y1="76367" x2="32910" y2="6152"/>
                          <a14:foregroundMark x1="31445" y1="77148" x2="37695" y2="82910"/>
                          <a14:foregroundMark x1="37695" y1="82910" x2="43359" y2="82910"/>
                          <a14:foregroundMark x1="63574" y1="82617" x2="68652" y2="76172"/>
                          <a14:foregroundMark x1="68652" y1="76172" x2="68164" y2="21484"/>
                          <a14:foregroundMark x1="31738" y1="6738" x2="39453" y2="3125"/>
                          <a14:foregroundMark x1="39453" y1="3125" x2="55664" y2="3418"/>
                          <a14:foregroundMark x1="55664" y1="3418" x2="63379" y2="3125"/>
                          <a14:foregroundMark x1="63379" y1="3125" x2="64746" y2="3125"/>
                          <a14:foregroundMark x1="41797" y1="2832" x2="49609" y2="3125"/>
                          <a14:foregroundMark x1="49609" y1="3125" x2="57617" y2="2734"/>
                          <a14:foregroundMark x1="57617" y1="2734" x2="64746" y2="2832"/>
                          <a14:foregroundMark x1="65039" y1="2539" x2="65039" y2="2539"/>
                          <a14:foregroundMark x1="15820" y1="67676" x2="12500" y2="94531"/>
                          <a14:foregroundMark x1="12500" y1="94531" x2="16504" y2="83887"/>
                          <a14:foregroundMark x1="16504" y1="83887" x2="15430" y2="94922"/>
                          <a14:foregroundMark x1="15430" y1="94922" x2="25195" y2="82227"/>
                          <a14:foregroundMark x1="25195" y1="82227" x2="25684" y2="94336"/>
                          <a14:foregroundMark x1="25684" y1="94336" x2="33301" y2="93848"/>
                          <a14:foregroundMark x1="33301" y1="93848" x2="38770" y2="91504"/>
                          <a14:foregroundMark x1="11523" y1="60645" x2="9668" y2="68848"/>
                          <a14:foregroundMark x1="9668" y1="68848" x2="10645" y2="83887"/>
                          <a14:foregroundMark x1="10645" y1="83887" x2="8398" y2="92773"/>
                          <a14:foregroundMark x1="8398" y1="92773" x2="15430" y2="95508"/>
                          <a14:foregroundMark x1="15430" y1="95508" x2="24805" y2="93848"/>
                          <a14:foregroundMark x1="24805" y1="93848" x2="33789" y2="94531"/>
                          <a14:foregroundMark x1="33789" y1="94531" x2="40918" y2="93164"/>
                          <a14:foregroundMark x1="40918" y1="93164" x2="36523" y2="98926"/>
                          <a14:foregroundMark x1="36523" y1="98926" x2="35059" y2="99707"/>
                          <a14:foregroundMark x1="11816" y1="96387" x2="4785" y2="99121"/>
                          <a14:foregroundMark x1="4785" y1="99121" x2="10059" y2="94531"/>
                          <a14:foregroundMark x1="87109" y1="71582" x2="86426" y2="81445"/>
                          <a14:foregroundMark x1="86426" y1="81445" x2="89453" y2="74707"/>
                          <a14:foregroundMark x1="89453" y1="74707" x2="89258" y2="67480"/>
                          <a14:foregroundMark x1="89258" y1="67480" x2="89258" y2="83887"/>
                          <a14:foregroundMark x1="89258" y1="83887" x2="92578" y2="93945"/>
                          <a14:foregroundMark x1="89551" y1="75000" x2="89258" y2="82324"/>
                          <a14:foregroundMark x1="89258" y1="82324" x2="89258" y2="65820"/>
                          <a14:foregroundMark x1="89258" y1="65820" x2="89551" y2="83203"/>
                          <a14:foregroundMark x1="89258" y1="63965" x2="89746" y2="71387"/>
                          <a14:foregroundMark x1="89746" y1="71387" x2="89551" y2="612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8363" y="4696603"/>
              <a:ext cx="1824767" cy="1824767"/>
            </a:xfrm>
            <a:prstGeom prst="rect">
              <a:avLst/>
            </a:prstGeom>
          </p:spPr>
        </p:pic>
        <p:pic>
          <p:nvPicPr>
            <p:cNvPr id="110" name="Grafik 109" descr="Ein Bild, das Text, Handy, Gerät, Elektronisches Gerät enthält.&#10;&#10;KI-generierte Inhalte können fehlerhaft sein.">
              <a:extLst>
                <a:ext uri="{FF2B5EF4-FFF2-40B4-BE49-F238E27FC236}">
                  <a16:creationId xmlns:a16="http://schemas.microsoft.com/office/drawing/2014/main" id="{F2F45F91-B528-869B-1281-3E1F16173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961" b="90039" l="9961" r="89941">
                          <a14:foregroundMark x1="35339" y1="89689" x2="42676" y2="90039"/>
                          <a14:foregroundMark x1="34473" y1="89648" x2="35339" y2="89689"/>
                          <a14:foregroundMark x1="42676" y1="90039" x2="44391" y2="89816"/>
                          <a14:foregroundMark x1="66686" y1="86070" x2="67480" y2="85742"/>
                          <a14:foregroundMark x1="32747" y1="15472" x2="32623" y2="16281"/>
                          <a14:foregroundMark x1="30371" y1="38691" x2="30371" y2="42676"/>
                          <a14:foregroundMark x1="38477" y1="17383" x2="39648" y2="16504"/>
                          <a14:foregroundMark x1="35547" y1="17578" x2="37988" y2="17578"/>
                          <a14:foregroundMark x1="60352" y1="18164" x2="65527" y2="21973"/>
                          <a14:foregroundMark x1="65527" y1="21973" x2="65820" y2="20117"/>
                          <a14:foregroundMark x1="62012" y1="18164" x2="62012" y2="16797"/>
                          <a14:foregroundMark x1="60352" y1="17090" x2="62305" y2="16504"/>
                          <a14:foregroundMark x1="61426" y1="17090" x2="61230" y2="16504"/>
                          <a14:foregroundMark x1="62793" y1="17383" x2="58984" y2="16797"/>
                          <a14:foregroundMark x1="62305" y1="17090" x2="65527" y2="20117"/>
                          <a14:foregroundMark x1="64453" y1="17578" x2="65820" y2="18164"/>
                          <a14:foregroundMark x1="63086" y1="16016" x2="62793" y2="16797"/>
                          <a14:foregroundMark x1="65039" y1="18164" x2="66113" y2="19238"/>
                          <a14:foregroundMark x1="65527" y1="19824" x2="66699" y2="20898"/>
                          <a14:foregroundMark x1="62793" y1="79395" x2="63672" y2="87012"/>
                          <a14:foregroundMark x1="63672" y1="87012" x2="66113" y2="78516"/>
                          <a14:foregroundMark x1="62793" y1="88086" x2="66113" y2="84863"/>
                          <a14:foregroundMark x1="62305" y1="87891" x2="61719" y2="87598"/>
                          <a14:foregroundMark x1="64746" y1="85938" x2="65820" y2="84863"/>
                          <a14:foregroundMark x1="63379" y1="86523" x2="65820" y2="85645"/>
                          <a14:foregroundMark x1="65039" y1="86523" x2="66406" y2="75293"/>
                          <a14:foregroundMark x1="65820" y1="85156" x2="66699" y2="85156"/>
                          <a14:foregroundMark x1="63379" y1="87598" x2="62305" y2="87305"/>
                          <a14:foregroundMark x1="65527" y1="82422" x2="66113" y2="78027"/>
                          <a14:foregroundMark x1="66406" y1="80469" x2="65527" y2="77148"/>
                          <a14:foregroundMark x1="65820" y1="84277" x2="65820" y2="77344"/>
                          <a14:foregroundMark x1="65820" y1="77344" x2="65820" y2="83789"/>
                          <a14:foregroundMark x1="65820" y1="83789" x2="65820" y2="83789"/>
                          <a14:backgroundMark x1="45020" y1="15137" x2="54395" y2="16504"/>
                          <a14:backgroundMark x1="54395" y1="16504" x2="58650" y2="16221"/>
                          <a14:backgroundMark x1="66818" y1="20894" x2="68652" y2="26855"/>
                          <a14:backgroundMark x1="66835" y1="74478" x2="66726" y2="77344"/>
                          <a14:backgroundMark x1="68652" y1="26855" x2="66856" y2="73934"/>
                          <a14:backgroundMark x1="61770" y1="87703" x2="58789" y2="88965"/>
                          <a14:backgroundMark x1="58789" y1="88965" x2="34766" y2="88086"/>
                          <a14:backgroundMark x1="34766" y1="88086" x2="31934" y2="80273"/>
                          <a14:backgroundMark x1="31934" y1="80273" x2="33496" y2="16602"/>
                          <a14:backgroundMark x1="39736" y1="16310" x2="50195" y2="15820"/>
                          <a14:backgroundMark x1="33496" y1="16602" x2="38944" y2="16347"/>
                          <a14:backgroundMark x1="50195" y1="15820" x2="43750" y2="16797"/>
                          <a14:backgroundMark x1="43750" y1="16797" x2="50879" y2="17773"/>
                          <a14:backgroundMark x1="50879" y1="17773" x2="59073" y2="16948"/>
                          <a14:backgroundMark x1="66681" y1="19176" x2="68066" y2="20898"/>
                          <a14:backgroundMark x1="38770" y1="14844" x2="63965" y2="12402"/>
                          <a14:backgroundMark x1="63965" y1="12402" x2="24805" y2="14453"/>
                          <a14:backgroundMark x1="24805" y1="14453" x2="31543" y2="16211"/>
                          <a14:backgroundMark x1="31543" y1="16211" x2="30078" y2="38672"/>
                          <a14:backgroundMark x1="29785" y1="41699" x2="29785" y2="356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7642" y="4468200"/>
              <a:ext cx="1879332" cy="1966259"/>
            </a:xfrm>
            <a:prstGeom prst="rect">
              <a:avLst/>
            </a:prstGeom>
          </p:spPr>
        </p:pic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D65025C3-20CF-9DBC-9814-2DC33AA30330}"/>
                </a:ext>
              </a:extLst>
            </p:cNvPr>
            <p:cNvSpPr/>
            <p:nvPr/>
          </p:nvSpPr>
          <p:spPr>
            <a:xfrm>
              <a:off x="4755493" y="4857122"/>
              <a:ext cx="570312" cy="1250752"/>
            </a:xfrm>
            <a:prstGeom prst="rect">
              <a:avLst/>
            </a:prstGeom>
            <a:solidFill>
              <a:srgbClr val="D1D4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6" name="Textfeld 145">
            <a:extLst>
              <a:ext uri="{FF2B5EF4-FFF2-40B4-BE49-F238E27FC236}">
                <a16:creationId xmlns:a16="http://schemas.microsoft.com/office/drawing/2014/main" id="{FD191DE1-B2DD-F6C5-6D9F-D09FED39017B}"/>
              </a:ext>
            </a:extLst>
          </p:cNvPr>
          <p:cNvSpPr txBox="1"/>
          <p:nvPr/>
        </p:nvSpPr>
        <p:spPr>
          <a:xfrm>
            <a:off x="4648679" y="5366778"/>
            <a:ext cx="93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2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25%</a:t>
            </a:r>
          </a:p>
        </p:txBody>
      </p:sp>
      <p:sp>
        <p:nvSpPr>
          <p:cNvPr id="147" name="Abgerundetes Rechteck 146">
            <a:extLst>
              <a:ext uri="{FF2B5EF4-FFF2-40B4-BE49-F238E27FC236}">
                <a16:creationId xmlns:a16="http://schemas.microsoft.com/office/drawing/2014/main" id="{036EBAFE-70F4-1EAA-E0B2-E7BD0E666304}"/>
              </a:ext>
            </a:extLst>
          </p:cNvPr>
          <p:cNvSpPr/>
          <p:nvPr/>
        </p:nvSpPr>
        <p:spPr>
          <a:xfrm>
            <a:off x="4677877" y="5375373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18EC78C8-AB89-7A2A-C070-391DCE1F39C7}"/>
              </a:ext>
            </a:extLst>
          </p:cNvPr>
          <p:cNvSpPr txBox="1"/>
          <p:nvPr/>
        </p:nvSpPr>
        <p:spPr>
          <a:xfrm>
            <a:off x="4637236" y="4524959"/>
            <a:ext cx="93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Discounts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1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25%</a:t>
            </a:r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0AE27E79-59F4-E7DD-8BC5-88A59F8DB257}"/>
              </a:ext>
            </a:extLst>
          </p:cNvPr>
          <p:cNvSpPr/>
          <p:nvPr/>
        </p:nvSpPr>
        <p:spPr>
          <a:xfrm>
            <a:off x="4687175" y="4783330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547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0FCE8-80C7-2F12-62BC-86F8A8F48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2BC23D25-6390-1009-A4EB-3E3A65044C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22"/>
          <a:stretch>
            <a:fillRect/>
          </a:stretch>
        </p:blipFill>
        <p:spPr>
          <a:xfrm>
            <a:off x="1" y="13213"/>
            <a:ext cx="9944100" cy="6489904"/>
          </a:xfrm>
          <a:prstGeom prst="rect">
            <a:avLst/>
          </a:prstGeom>
        </p:spPr>
      </p:pic>
      <p:pic>
        <p:nvPicPr>
          <p:cNvPr id="31" name="Grafik 30" descr="Ein Bild, das Text, Uhr, Wanduhr, Im Haus enthält.&#10;&#10;KI-generierte Inhalte können fehlerhaft sein.">
            <a:extLst>
              <a:ext uri="{FF2B5EF4-FFF2-40B4-BE49-F238E27FC236}">
                <a16:creationId xmlns:a16="http://schemas.microsoft.com/office/drawing/2014/main" id="{FEE39ED7-1B87-5F31-8D88-F26D230122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57" t="27521" r="14750" b="30075"/>
          <a:stretch>
            <a:fillRect/>
          </a:stretch>
        </p:blipFill>
        <p:spPr>
          <a:xfrm>
            <a:off x="848609" y="237249"/>
            <a:ext cx="4158612" cy="129142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6D106726-369E-D90D-0794-4BCD5BF4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71" y="623915"/>
            <a:ext cx="825863" cy="657311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62AA6C20-7274-2FCD-2334-2AB049403AD8}"/>
              </a:ext>
            </a:extLst>
          </p:cNvPr>
          <p:cNvSpPr txBox="1"/>
          <p:nvPr/>
        </p:nvSpPr>
        <p:spPr>
          <a:xfrm>
            <a:off x="388445" y="-1196400"/>
            <a:ext cx="528973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68" dirty="0"/>
              <a:t>CS 4 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A265A04-FDDC-1DEC-CBDE-59E398BCE68A}"/>
              </a:ext>
            </a:extLst>
          </p:cNvPr>
          <p:cNvSpPr txBox="1"/>
          <p:nvPr/>
        </p:nvSpPr>
        <p:spPr>
          <a:xfrm>
            <a:off x="1043278" y="336389"/>
            <a:ext cx="2577093" cy="261610"/>
          </a:xfrm>
          <a:prstGeom prst="rect">
            <a:avLst/>
          </a:prstGeom>
          <a:solidFill>
            <a:srgbClr val="5A4B3E"/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bg1"/>
                </a:solidFill>
              </a:rPr>
              <a:t>Line   </a:t>
            </a:r>
            <a:r>
              <a:rPr lang="de-DE" sz="1100" b="1" dirty="0" err="1">
                <a:solidFill>
                  <a:schemeClr val="bg1"/>
                </a:solidFill>
              </a:rPr>
              <a:t>Direction</a:t>
            </a:r>
            <a:r>
              <a:rPr lang="de-DE" sz="1100" dirty="0">
                <a:solidFill>
                  <a:schemeClr val="bg1"/>
                </a:solidFill>
              </a:rPr>
              <a:t>	       </a:t>
            </a:r>
            <a:r>
              <a:rPr lang="de-DE" sz="1100" b="1" dirty="0">
                <a:solidFill>
                  <a:schemeClr val="bg1"/>
                </a:solidFill>
              </a:rPr>
              <a:t>Departure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5D8C181-6200-59AE-EB63-E18AE5A3F187}"/>
              </a:ext>
            </a:extLst>
          </p:cNvPr>
          <p:cNvSpPr/>
          <p:nvPr/>
        </p:nvSpPr>
        <p:spPr>
          <a:xfrm>
            <a:off x="3843644" y="343081"/>
            <a:ext cx="990220" cy="955206"/>
          </a:xfrm>
          <a:prstGeom prst="ellipse">
            <a:avLst/>
          </a:prstGeom>
          <a:solidFill>
            <a:srgbClr val="473F36"/>
          </a:solidFill>
          <a:ln>
            <a:solidFill>
              <a:srgbClr val="473F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Ecken des Rechtecks auf der gleichen Seite abrunden 1">
            <a:extLst>
              <a:ext uri="{FF2B5EF4-FFF2-40B4-BE49-F238E27FC236}">
                <a16:creationId xmlns:a16="http://schemas.microsoft.com/office/drawing/2014/main" id="{2DC9F9E1-58BD-228D-70D9-31FD0DF351D3}"/>
              </a:ext>
            </a:extLst>
          </p:cNvPr>
          <p:cNvSpPr/>
          <p:nvPr/>
        </p:nvSpPr>
        <p:spPr>
          <a:xfrm>
            <a:off x="2808041" y="614713"/>
            <a:ext cx="768643" cy="254098"/>
          </a:xfrm>
          <a:prstGeom prst="round2SameRect">
            <a:avLst/>
          </a:prstGeom>
          <a:solidFill>
            <a:schemeClr val="accent6">
              <a:alpha val="7540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AAC5DD-82C1-D903-9144-396892ED2FB9}"/>
              </a:ext>
            </a:extLst>
          </p:cNvPr>
          <p:cNvSpPr/>
          <p:nvPr/>
        </p:nvSpPr>
        <p:spPr>
          <a:xfrm>
            <a:off x="3691701" y="2221413"/>
            <a:ext cx="1267321" cy="2691458"/>
          </a:xfrm>
          <a:prstGeom prst="rect">
            <a:avLst/>
          </a:prstGeom>
          <a:noFill/>
          <a:ln w="88900"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B9919274-9929-E4C3-E577-E9CB4869A4B8}"/>
              </a:ext>
            </a:extLst>
          </p:cNvPr>
          <p:cNvSpPr txBox="1"/>
          <p:nvPr/>
        </p:nvSpPr>
        <p:spPr>
          <a:xfrm>
            <a:off x="612128" y="2540767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2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55AF65F0-AC91-5616-4355-81892BE04983}"/>
              </a:ext>
            </a:extLst>
          </p:cNvPr>
          <p:cNvSpPr txBox="1"/>
          <p:nvPr/>
        </p:nvSpPr>
        <p:spPr>
          <a:xfrm>
            <a:off x="3753170" y="1746249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1</a:t>
            </a:r>
          </a:p>
        </p:txBody>
      </p:sp>
      <p:sp>
        <p:nvSpPr>
          <p:cNvPr id="99" name="Ecken des Rechtecks auf der gleichen Seite abrunden 98">
            <a:extLst>
              <a:ext uri="{FF2B5EF4-FFF2-40B4-BE49-F238E27FC236}">
                <a16:creationId xmlns:a16="http://schemas.microsoft.com/office/drawing/2014/main" id="{2FBB3DD1-76B3-81C4-8CEE-67F59F524B86}"/>
              </a:ext>
            </a:extLst>
          </p:cNvPr>
          <p:cNvSpPr/>
          <p:nvPr/>
        </p:nvSpPr>
        <p:spPr>
          <a:xfrm>
            <a:off x="2004229" y="607201"/>
            <a:ext cx="768642" cy="261610"/>
          </a:xfrm>
          <a:prstGeom prst="round2SameRect">
            <a:avLst/>
          </a:prstGeom>
          <a:solidFill>
            <a:schemeClr val="bg2">
              <a:alpha val="7540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2</a:t>
            </a:r>
          </a:p>
        </p:txBody>
      </p: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86BF683-25FD-EFBA-B9FE-FC6C2BAFEB62}"/>
              </a:ext>
            </a:extLst>
          </p:cNvPr>
          <p:cNvCxnSpPr>
            <a:cxnSpLocks/>
          </p:cNvCxnSpPr>
          <p:nvPr/>
        </p:nvCxnSpPr>
        <p:spPr>
          <a:xfrm>
            <a:off x="897087" y="3472986"/>
            <a:ext cx="496389" cy="153169"/>
          </a:xfrm>
          <a:prstGeom prst="line">
            <a:avLst/>
          </a:prstGeom>
          <a:ln w="85725">
            <a:solidFill>
              <a:srgbClr val="FF00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4" name="Textfeld 133">
            <a:extLst>
              <a:ext uri="{FF2B5EF4-FFF2-40B4-BE49-F238E27FC236}">
                <a16:creationId xmlns:a16="http://schemas.microsoft.com/office/drawing/2014/main" id="{E15D23C8-38C0-4FFF-53B8-2947C35DCCB1}"/>
              </a:ext>
            </a:extLst>
          </p:cNvPr>
          <p:cNvSpPr txBox="1"/>
          <p:nvPr/>
        </p:nvSpPr>
        <p:spPr>
          <a:xfrm>
            <a:off x="2885359" y="929987"/>
            <a:ext cx="9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DC053"/>
                </a:solidFill>
                <a:latin typeface="+mj-lt"/>
                <a:cs typeface="Bangla MN" pitchFamily="2" charset="0"/>
              </a:rPr>
              <a:t>8 min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2DD5EC0-B3F1-D7B2-C133-D2AF57A479D8}"/>
              </a:ext>
            </a:extLst>
          </p:cNvPr>
          <p:cNvSpPr/>
          <p:nvPr/>
        </p:nvSpPr>
        <p:spPr>
          <a:xfrm>
            <a:off x="1032872" y="2956799"/>
            <a:ext cx="262147" cy="690436"/>
          </a:xfrm>
          <a:prstGeom prst="rect">
            <a:avLst/>
          </a:prstGeom>
          <a:noFill/>
          <a:ln w="73025">
            <a:solidFill>
              <a:schemeClr val="accent1">
                <a:lumMod val="60000"/>
                <a:lumOff val="40000"/>
                <a:alpha val="6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AEE8145B-398A-71D8-9B84-F543BA281EC2}"/>
              </a:ext>
            </a:extLst>
          </p:cNvPr>
          <p:cNvCxnSpPr>
            <a:cxnSpLocks/>
          </p:cNvCxnSpPr>
          <p:nvPr/>
        </p:nvCxnSpPr>
        <p:spPr>
          <a:xfrm>
            <a:off x="3531264" y="4211209"/>
            <a:ext cx="1095637" cy="256992"/>
          </a:xfrm>
          <a:prstGeom prst="line">
            <a:avLst/>
          </a:prstGeom>
          <a:ln w="177800">
            <a:solidFill>
              <a:schemeClr val="bg2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9" name="Grafik 18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5D66A228-9335-DC62-73CD-9540A614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0009">
            <a:off x="3784808" y="3199138"/>
            <a:ext cx="588546" cy="1516150"/>
          </a:xfrm>
          <a:prstGeom prst="rect">
            <a:avLst/>
          </a:prstGeom>
        </p:spPr>
      </p:pic>
      <p:pic>
        <p:nvPicPr>
          <p:cNvPr id="20" name="Grafik 1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3DF098BD-C60E-2D43-77AB-15853259FE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523285" y="3203050"/>
            <a:ext cx="563229" cy="1580280"/>
          </a:xfrm>
          <a:prstGeom prst="rect">
            <a:avLst/>
          </a:prstGeom>
        </p:spPr>
      </p:pic>
      <p:pic>
        <p:nvPicPr>
          <p:cNvPr id="21" name="Grafik 20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7B7228DA-A880-B4DD-3A7B-45FF0DFEC5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8145">
            <a:off x="4394253" y="3438239"/>
            <a:ext cx="600431" cy="1329832"/>
          </a:xfrm>
          <a:prstGeom prst="rect">
            <a:avLst/>
          </a:prstGeom>
        </p:spPr>
      </p:pic>
      <p:pic>
        <p:nvPicPr>
          <p:cNvPr id="22" name="Grafik 2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C2E26711-6C18-0158-34F3-2CC851909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3350" y="3422236"/>
            <a:ext cx="638340" cy="1443374"/>
          </a:xfrm>
          <a:prstGeom prst="rect">
            <a:avLst/>
          </a:prstGeom>
        </p:spPr>
      </p:pic>
      <p:pic>
        <p:nvPicPr>
          <p:cNvPr id="23" name="Grafik 22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60054E15-118C-47BA-F327-D377CC8244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0414" y="3273381"/>
            <a:ext cx="526028" cy="1402741"/>
          </a:xfrm>
          <a:prstGeom prst="rect">
            <a:avLst/>
          </a:prstGeom>
        </p:spPr>
      </p:pic>
      <p:pic>
        <p:nvPicPr>
          <p:cNvPr id="24" name="Grafik 2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18556176-8715-880C-4882-2667CBF8A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0009">
            <a:off x="1058394" y="3246796"/>
            <a:ext cx="201066" cy="517965"/>
          </a:xfrm>
          <a:prstGeom prst="rect">
            <a:avLst/>
          </a:prstGeom>
        </p:spPr>
      </p:pic>
      <p:pic>
        <p:nvPicPr>
          <p:cNvPr id="25" name="Grafik 2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A283A789-BF7B-917B-29FD-58788378C5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65060" y="3203050"/>
            <a:ext cx="192417" cy="539874"/>
          </a:xfrm>
          <a:prstGeom prst="rect">
            <a:avLst/>
          </a:prstGeom>
        </p:spPr>
      </p:pic>
      <p:pic>
        <p:nvPicPr>
          <p:cNvPr id="26" name="Grafik 25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10AB58F8-D3E1-DF00-284F-F359ED5747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8145">
            <a:off x="1083484" y="3349451"/>
            <a:ext cx="205126" cy="454313"/>
          </a:xfrm>
          <a:prstGeom prst="rect">
            <a:avLst/>
          </a:prstGeom>
        </p:spPr>
      </p:pic>
      <p:pic>
        <p:nvPicPr>
          <p:cNvPr id="27" name="Grafik 2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CE2EDCE6-82FE-BE97-4D22-600078508A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087" y="3275797"/>
            <a:ext cx="218078" cy="493103"/>
          </a:xfrm>
          <a:prstGeom prst="rect">
            <a:avLst/>
          </a:prstGeom>
        </p:spPr>
      </p:pic>
      <p:pic>
        <p:nvPicPr>
          <p:cNvPr id="28" name="Grafik 27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2EB1D83A-6B33-E491-653E-5FE329F273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727" y="3233376"/>
            <a:ext cx="179708" cy="479221"/>
          </a:xfrm>
          <a:prstGeom prst="rect">
            <a:avLst/>
          </a:prstGeom>
        </p:spPr>
      </p:pic>
      <p:pic>
        <p:nvPicPr>
          <p:cNvPr id="137" name="Grafik 136" descr="Ein Bild, das Entwurf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E5BB8F72-3861-2799-FB96-9C60351F33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364" y="2725433"/>
            <a:ext cx="1974142" cy="2961214"/>
          </a:xfrm>
          <a:prstGeom prst="rect">
            <a:avLst/>
          </a:prstGeom>
        </p:spPr>
      </p:pic>
      <p:sp>
        <p:nvSpPr>
          <p:cNvPr id="9" name="Freihandform 8">
            <a:extLst>
              <a:ext uri="{FF2B5EF4-FFF2-40B4-BE49-F238E27FC236}">
                <a16:creationId xmlns:a16="http://schemas.microsoft.com/office/drawing/2014/main" id="{D5BF8F93-BAE5-B634-4275-B885BB23F981}"/>
              </a:ext>
            </a:extLst>
          </p:cNvPr>
          <p:cNvSpPr/>
          <p:nvPr/>
        </p:nvSpPr>
        <p:spPr>
          <a:xfrm>
            <a:off x="1390650" y="2590800"/>
            <a:ext cx="2190750" cy="1485900"/>
          </a:xfrm>
          <a:custGeom>
            <a:avLst/>
            <a:gdLst>
              <a:gd name="csX0" fmla="*/ 0 w 2190750"/>
              <a:gd name="csY0" fmla="*/ 419100 h 1485900"/>
              <a:gd name="csX1" fmla="*/ 19050 w 2190750"/>
              <a:gd name="csY1" fmla="*/ 1028700 h 1485900"/>
              <a:gd name="csX2" fmla="*/ 2171700 w 2190750"/>
              <a:gd name="csY2" fmla="*/ 1485900 h 1485900"/>
              <a:gd name="csX3" fmla="*/ 2190750 w 2190750"/>
              <a:gd name="csY3" fmla="*/ 0 h 1485900"/>
              <a:gd name="csX4" fmla="*/ 0 w 2190750"/>
              <a:gd name="csY4" fmla="*/ 419100 h 14859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0750" h="1485900">
                <a:moveTo>
                  <a:pt x="0" y="419100"/>
                </a:moveTo>
                <a:lnTo>
                  <a:pt x="19050" y="1028700"/>
                </a:lnTo>
                <a:lnTo>
                  <a:pt x="2171700" y="1485900"/>
                </a:lnTo>
                <a:lnTo>
                  <a:pt x="2190750" y="0"/>
                </a:lnTo>
                <a:lnTo>
                  <a:pt x="0" y="419100"/>
                </a:lnTo>
                <a:close/>
              </a:path>
            </a:pathLst>
          </a:custGeom>
          <a:solidFill>
            <a:schemeClr val="bg2">
              <a:alpha val="5791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5FD5B696-356E-ABDC-E067-39B4044ECB70}"/>
              </a:ext>
            </a:extLst>
          </p:cNvPr>
          <p:cNvSpPr/>
          <p:nvPr/>
        </p:nvSpPr>
        <p:spPr>
          <a:xfrm>
            <a:off x="5029200" y="1390650"/>
            <a:ext cx="4857750" cy="4171950"/>
          </a:xfrm>
          <a:custGeom>
            <a:avLst/>
            <a:gdLst>
              <a:gd name="csX0" fmla="*/ 38100 w 4857750"/>
              <a:gd name="csY0" fmla="*/ 895350 h 4171950"/>
              <a:gd name="csX1" fmla="*/ 4838700 w 4857750"/>
              <a:gd name="csY1" fmla="*/ 0 h 4171950"/>
              <a:gd name="csX2" fmla="*/ 4857750 w 4857750"/>
              <a:gd name="csY2" fmla="*/ 4171950 h 4171950"/>
              <a:gd name="csX3" fmla="*/ 0 w 4857750"/>
              <a:gd name="csY3" fmla="*/ 2990850 h 4171950"/>
              <a:gd name="csX4" fmla="*/ 38100 w 4857750"/>
              <a:gd name="csY4" fmla="*/ 895350 h 41719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857750" h="4171950">
                <a:moveTo>
                  <a:pt x="38100" y="895350"/>
                </a:moveTo>
                <a:lnTo>
                  <a:pt x="4838700" y="0"/>
                </a:lnTo>
                <a:lnTo>
                  <a:pt x="4857750" y="4171950"/>
                </a:lnTo>
                <a:lnTo>
                  <a:pt x="0" y="2990850"/>
                </a:lnTo>
                <a:lnTo>
                  <a:pt x="38100" y="895350"/>
                </a:lnTo>
                <a:close/>
              </a:path>
            </a:pathLst>
          </a:custGeom>
          <a:solidFill>
            <a:schemeClr val="bg2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C4BADC27-A78F-2AD1-B270-001E43A2CFCB}"/>
              </a:ext>
            </a:extLst>
          </p:cNvPr>
          <p:cNvGrpSpPr/>
          <p:nvPr/>
        </p:nvGrpSpPr>
        <p:grpSpPr>
          <a:xfrm>
            <a:off x="3859379" y="3986253"/>
            <a:ext cx="2396234" cy="2544266"/>
            <a:chOff x="4097642" y="4468200"/>
            <a:chExt cx="1879332" cy="2053170"/>
          </a:xfrm>
        </p:grpSpPr>
        <p:pic>
          <p:nvPicPr>
            <p:cNvPr id="104" name="Grafik 103" descr="Ein Bild, das Text, Handy, Gerät, Person enthält.&#10;&#10;KI-generierte Inhalte können fehlerhaft sein.">
              <a:extLst>
                <a:ext uri="{FF2B5EF4-FFF2-40B4-BE49-F238E27FC236}">
                  <a16:creationId xmlns:a16="http://schemas.microsoft.com/office/drawing/2014/main" id="{E9A221D2-572D-02FA-4EFB-60C846399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344" b="99512" l="4688" r="92578">
                          <a14:foregroundMark x1="39063" y1="12305" x2="33496" y2="7129"/>
                          <a14:foregroundMark x1="33496" y1="7129" x2="40527" y2="4199"/>
                          <a14:foregroundMark x1="40527" y1="4199" x2="52148" y2="3711"/>
                          <a14:foregroundMark x1="52148" y1="3711" x2="60254" y2="3711"/>
                          <a14:foregroundMark x1="60254" y1="3711" x2="67188" y2="7520"/>
                          <a14:foregroundMark x1="67188" y1="7520" x2="66797" y2="66504"/>
                          <a14:foregroundMark x1="66797" y1="66504" x2="65332" y2="82031"/>
                          <a14:foregroundMark x1="65332" y1="82031" x2="38965" y2="82031"/>
                          <a14:foregroundMark x1="38965" y1="82031" x2="33594" y2="76367"/>
                          <a14:foregroundMark x1="33594" y1="76367" x2="32910" y2="6152"/>
                          <a14:foregroundMark x1="31445" y1="77148" x2="37695" y2="82910"/>
                          <a14:foregroundMark x1="37695" y1="82910" x2="43359" y2="82910"/>
                          <a14:foregroundMark x1="63574" y1="82617" x2="68652" y2="76172"/>
                          <a14:foregroundMark x1="68652" y1="76172" x2="68164" y2="21484"/>
                          <a14:foregroundMark x1="31738" y1="6738" x2="39453" y2="3125"/>
                          <a14:foregroundMark x1="39453" y1="3125" x2="55664" y2="3418"/>
                          <a14:foregroundMark x1="55664" y1="3418" x2="63379" y2="3125"/>
                          <a14:foregroundMark x1="63379" y1="3125" x2="64746" y2="3125"/>
                          <a14:foregroundMark x1="41797" y1="2832" x2="49609" y2="3125"/>
                          <a14:foregroundMark x1="49609" y1="3125" x2="57617" y2="2734"/>
                          <a14:foregroundMark x1="57617" y1="2734" x2="64746" y2="2832"/>
                          <a14:foregroundMark x1="65039" y1="2539" x2="65039" y2="2539"/>
                          <a14:foregroundMark x1="15820" y1="67676" x2="12500" y2="94531"/>
                          <a14:foregroundMark x1="12500" y1="94531" x2="16504" y2="83887"/>
                          <a14:foregroundMark x1="16504" y1="83887" x2="15430" y2="94922"/>
                          <a14:foregroundMark x1="15430" y1="94922" x2="25195" y2="82227"/>
                          <a14:foregroundMark x1="25195" y1="82227" x2="25684" y2="94336"/>
                          <a14:foregroundMark x1="25684" y1="94336" x2="33301" y2="93848"/>
                          <a14:foregroundMark x1="33301" y1="93848" x2="38770" y2="91504"/>
                          <a14:foregroundMark x1="11523" y1="60645" x2="9668" y2="68848"/>
                          <a14:foregroundMark x1="9668" y1="68848" x2="10645" y2="83887"/>
                          <a14:foregroundMark x1="10645" y1="83887" x2="8398" y2="92773"/>
                          <a14:foregroundMark x1="8398" y1="92773" x2="15430" y2="95508"/>
                          <a14:foregroundMark x1="15430" y1="95508" x2="24805" y2="93848"/>
                          <a14:foregroundMark x1="24805" y1="93848" x2="33789" y2="94531"/>
                          <a14:foregroundMark x1="33789" y1="94531" x2="40918" y2="93164"/>
                          <a14:foregroundMark x1="40918" y1="93164" x2="36523" y2="98926"/>
                          <a14:foregroundMark x1="36523" y1="98926" x2="35059" y2="99707"/>
                          <a14:foregroundMark x1="11816" y1="96387" x2="4785" y2="99121"/>
                          <a14:foregroundMark x1="4785" y1="99121" x2="10059" y2="94531"/>
                          <a14:foregroundMark x1="87109" y1="71582" x2="86426" y2="81445"/>
                          <a14:foregroundMark x1="86426" y1="81445" x2="89453" y2="74707"/>
                          <a14:foregroundMark x1="89453" y1="74707" x2="89258" y2="67480"/>
                          <a14:foregroundMark x1="89258" y1="67480" x2="89258" y2="83887"/>
                          <a14:foregroundMark x1="89258" y1="83887" x2="92578" y2="93945"/>
                          <a14:foregroundMark x1="89551" y1="75000" x2="89258" y2="82324"/>
                          <a14:foregroundMark x1="89258" y1="82324" x2="89258" y2="65820"/>
                          <a14:foregroundMark x1="89258" y1="65820" x2="89551" y2="83203"/>
                          <a14:foregroundMark x1="89258" y1="63965" x2="89746" y2="71387"/>
                          <a14:foregroundMark x1="89746" y1="71387" x2="89551" y2="612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8363" y="4696603"/>
              <a:ext cx="1824767" cy="1824767"/>
            </a:xfrm>
            <a:prstGeom prst="rect">
              <a:avLst/>
            </a:prstGeom>
          </p:spPr>
        </p:pic>
        <p:pic>
          <p:nvPicPr>
            <p:cNvPr id="110" name="Grafik 109" descr="Ein Bild, das Text, Handy, Gerät, Elektronisches Gerät enthält.&#10;&#10;KI-generierte Inhalte können fehlerhaft sein.">
              <a:extLst>
                <a:ext uri="{FF2B5EF4-FFF2-40B4-BE49-F238E27FC236}">
                  <a16:creationId xmlns:a16="http://schemas.microsoft.com/office/drawing/2014/main" id="{713E6F66-7B65-529C-96BD-9B68DFDA6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961" b="90039" l="9961" r="89941">
                          <a14:foregroundMark x1="35339" y1="89689" x2="42676" y2="90039"/>
                          <a14:foregroundMark x1="34473" y1="89648" x2="35339" y2="89689"/>
                          <a14:foregroundMark x1="42676" y1="90039" x2="44391" y2="89816"/>
                          <a14:foregroundMark x1="66686" y1="86070" x2="67480" y2="85742"/>
                          <a14:foregroundMark x1="32747" y1="15472" x2="32623" y2="16281"/>
                          <a14:foregroundMark x1="30371" y1="38691" x2="30371" y2="42676"/>
                          <a14:foregroundMark x1="38477" y1="17383" x2="39648" y2="16504"/>
                          <a14:foregroundMark x1="35547" y1="17578" x2="37988" y2="17578"/>
                          <a14:foregroundMark x1="60352" y1="18164" x2="65527" y2="21973"/>
                          <a14:foregroundMark x1="65527" y1="21973" x2="65820" y2="20117"/>
                          <a14:foregroundMark x1="62012" y1="18164" x2="62012" y2="16797"/>
                          <a14:foregroundMark x1="60352" y1="17090" x2="62305" y2="16504"/>
                          <a14:foregroundMark x1="61426" y1="17090" x2="61230" y2="16504"/>
                          <a14:foregroundMark x1="62793" y1="17383" x2="58984" y2="16797"/>
                          <a14:foregroundMark x1="62305" y1="17090" x2="65527" y2="20117"/>
                          <a14:foregroundMark x1="64453" y1="17578" x2="65820" y2="18164"/>
                          <a14:foregroundMark x1="63086" y1="16016" x2="62793" y2="16797"/>
                          <a14:foregroundMark x1="65039" y1="18164" x2="66113" y2="19238"/>
                          <a14:foregroundMark x1="65527" y1="19824" x2="66699" y2="20898"/>
                          <a14:foregroundMark x1="62793" y1="79395" x2="63672" y2="87012"/>
                          <a14:foregroundMark x1="63672" y1="87012" x2="66113" y2="78516"/>
                          <a14:foregroundMark x1="62793" y1="88086" x2="66113" y2="84863"/>
                          <a14:foregroundMark x1="62305" y1="87891" x2="61719" y2="87598"/>
                          <a14:foregroundMark x1="64746" y1="85938" x2="65820" y2="84863"/>
                          <a14:foregroundMark x1="63379" y1="86523" x2="65820" y2="85645"/>
                          <a14:foregroundMark x1="65039" y1="86523" x2="66406" y2="75293"/>
                          <a14:foregroundMark x1="65820" y1="85156" x2="66699" y2="85156"/>
                          <a14:foregroundMark x1="63379" y1="87598" x2="62305" y2="87305"/>
                          <a14:foregroundMark x1="65527" y1="82422" x2="66113" y2="78027"/>
                          <a14:foregroundMark x1="66406" y1="80469" x2="65527" y2="77148"/>
                          <a14:foregroundMark x1="65820" y1="84277" x2="65820" y2="77344"/>
                          <a14:foregroundMark x1="65820" y1="77344" x2="65820" y2="83789"/>
                          <a14:foregroundMark x1="65820" y1="83789" x2="65820" y2="83789"/>
                          <a14:backgroundMark x1="45020" y1="15137" x2="54395" y2="16504"/>
                          <a14:backgroundMark x1="54395" y1="16504" x2="58650" y2="16221"/>
                          <a14:backgroundMark x1="66818" y1="20894" x2="68652" y2="26855"/>
                          <a14:backgroundMark x1="66835" y1="74478" x2="66726" y2="77344"/>
                          <a14:backgroundMark x1="68652" y1="26855" x2="66856" y2="73934"/>
                          <a14:backgroundMark x1="61770" y1="87703" x2="58789" y2="88965"/>
                          <a14:backgroundMark x1="58789" y1="88965" x2="34766" y2="88086"/>
                          <a14:backgroundMark x1="34766" y1="88086" x2="31934" y2="80273"/>
                          <a14:backgroundMark x1="31934" y1="80273" x2="33496" y2="16602"/>
                          <a14:backgroundMark x1="39736" y1="16310" x2="50195" y2="15820"/>
                          <a14:backgroundMark x1="33496" y1="16602" x2="38944" y2="16347"/>
                          <a14:backgroundMark x1="50195" y1="15820" x2="43750" y2="16797"/>
                          <a14:backgroundMark x1="43750" y1="16797" x2="50879" y2="17773"/>
                          <a14:backgroundMark x1="50879" y1="17773" x2="59073" y2="16948"/>
                          <a14:backgroundMark x1="66681" y1="19176" x2="68066" y2="20898"/>
                          <a14:backgroundMark x1="38770" y1="14844" x2="63965" y2="12402"/>
                          <a14:backgroundMark x1="63965" y1="12402" x2="24805" y2="14453"/>
                          <a14:backgroundMark x1="24805" y1="14453" x2="31543" y2="16211"/>
                          <a14:backgroundMark x1="31543" y1="16211" x2="30078" y2="38672"/>
                          <a14:backgroundMark x1="29785" y1="41699" x2="29785" y2="356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7642" y="4468200"/>
              <a:ext cx="1879332" cy="1966259"/>
            </a:xfrm>
            <a:prstGeom prst="rect">
              <a:avLst/>
            </a:prstGeom>
          </p:spPr>
        </p:pic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3BF5055D-A1B6-DEA2-C6F0-2DBCF825CC81}"/>
                </a:ext>
              </a:extLst>
            </p:cNvPr>
            <p:cNvSpPr/>
            <p:nvPr/>
          </p:nvSpPr>
          <p:spPr>
            <a:xfrm>
              <a:off x="4755493" y="4857122"/>
              <a:ext cx="570312" cy="1250752"/>
            </a:xfrm>
            <a:prstGeom prst="rect">
              <a:avLst/>
            </a:prstGeom>
            <a:solidFill>
              <a:srgbClr val="D1D4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8FA591AF-C346-7AE7-B47E-E098FE74693A}"/>
              </a:ext>
            </a:extLst>
          </p:cNvPr>
          <p:cNvSpPr txBox="1"/>
          <p:nvPr/>
        </p:nvSpPr>
        <p:spPr>
          <a:xfrm>
            <a:off x="4637236" y="4524959"/>
            <a:ext cx="93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Discounts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2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10%</a:t>
            </a:r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CD2705A2-E738-259C-9CF2-0722CAD34800}"/>
              </a:ext>
            </a:extLst>
          </p:cNvPr>
          <p:cNvSpPr/>
          <p:nvPr/>
        </p:nvSpPr>
        <p:spPr>
          <a:xfrm>
            <a:off x="4687175" y="4783330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0801F574-1AFC-1DF6-8C14-15EB75356E86}"/>
              </a:ext>
            </a:extLst>
          </p:cNvPr>
          <p:cNvSpPr txBox="1"/>
          <p:nvPr/>
        </p:nvSpPr>
        <p:spPr>
          <a:xfrm>
            <a:off x="4648679" y="5366778"/>
            <a:ext cx="93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1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0%</a:t>
            </a:r>
          </a:p>
        </p:txBody>
      </p:sp>
      <p:sp>
        <p:nvSpPr>
          <p:cNvPr id="147" name="Abgerundetes Rechteck 146">
            <a:extLst>
              <a:ext uri="{FF2B5EF4-FFF2-40B4-BE49-F238E27FC236}">
                <a16:creationId xmlns:a16="http://schemas.microsoft.com/office/drawing/2014/main" id="{145CA9C6-DE97-51B2-4D97-DB0459989AF8}"/>
              </a:ext>
            </a:extLst>
          </p:cNvPr>
          <p:cNvSpPr/>
          <p:nvPr/>
        </p:nvSpPr>
        <p:spPr>
          <a:xfrm>
            <a:off x="4677877" y="5375373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824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6AB16-41DE-2DBC-9188-D31DCBC6B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123F1D4-E36B-86E9-B9A2-1FA6C53514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22"/>
          <a:stretch>
            <a:fillRect/>
          </a:stretch>
        </p:blipFill>
        <p:spPr>
          <a:xfrm>
            <a:off x="1" y="13213"/>
            <a:ext cx="9944100" cy="6489904"/>
          </a:xfrm>
          <a:prstGeom prst="rect">
            <a:avLst/>
          </a:prstGeom>
        </p:spPr>
      </p:pic>
      <p:pic>
        <p:nvPicPr>
          <p:cNvPr id="31" name="Grafik 30" descr="Ein Bild, das Text, Uhr, Wanduhr, Im Haus enthält.&#10;&#10;KI-generierte Inhalte können fehlerhaft sein.">
            <a:extLst>
              <a:ext uri="{FF2B5EF4-FFF2-40B4-BE49-F238E27FC236}">
                <a16:creationId xmlns:a16="http://schemas.microsoft.com/office/drawing/2014/main" id="{BBD4C142-D180-019C-C9A6-BD7B7D132F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57" t="27521" r="14750" b="30075"/>
          <a:stretch>
            <a:fillRect/>
          </a:stretch>
        </p:blipFill>
        <p:spPr>
          <a:xfrm>
            <a:off x="848609" y="237249"/>
            <a:ext cx="4158612" cy="129142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BBAC3B3D-02F6-ADF7-A6DD-328B5F341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71" y="623915"/>
            <a:ext cx="825863" cy="657311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ADF55CF7-7173-6F6F-C73E-949967646A5F}"/>
              </a:ext>
            </a:extLst>
          </p:cNvPr>
          <p:cNvSpPr txBox="1"/>
          <p:nvPr/>
        </p:nvSpPr>
        <p:spPr>
          <a:xfrm>
            <a:off x="388445" y="-1196400"/>
            <a:ext cx="528973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68" dirty="0"/>
              <a:t>CS 5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8BC1D771-8425-70DA-5822-7E2226112BD6}"/>
              </a:ext>
            </a:extLst>
          </p:cNvPr>
          <p:cNvSpPr txBox="1"/>
          <p:nvPr/>
        </p:nvSpPr>
        <p:spPr>
          <a:xfrm>
            <a:off x="1043278" y="336389"/>
            <a:ext cx="2577093" cy="261610"/>
          </a:xfrm>
          <a:prstGeom prst="rect">
            <a:avLst/>
          </a:prstGeom>
          <a:solidFill>
            <a:srgbClr val="5A4B3E"/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bg1"/>
                </a:solidFill>
              </a:rPr>
              <a:t>Line   </a:t>
            </a:r>
            <a:r>
              <a:rPr lang="de-DE" sz="1100" b="1" dirty="0" err="1">
                <a:solidFill>
                  <a:schemeClr val="bg1"/>
                </a:solidFill>
              </a:rPr>
              <a:t>Direction</a:t>
            </a:r>
            <a:r>
              <a:rPr lang="de-DE" sz="1100" dirty="0">
                <a:solidFill>
                  <a:schemeClr val="bg1"/>
                </a:solidFill>
              </a:rPr>
              <a:t>	       </a:t>
            </a:r>
            <a:r>
              <a:rPr lang="de-DE" sz="1100" b="1" dirty="0">
                <a:solidFill>
                  <a:schemeClr val="bg1"/>
                </a:solidFill>
              </a:rPr>
              <a:t>Departure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90FD5C1-AAD3-FD3B-900A-5AFA0E0487F4}"/>
              </a:ext>
            </a:extLst>
          </p:cNvPr>
          <p:cNvSpPr/>
          <p:nvPr/>
        </p:nvSpPr>
        <p:spPr>
          <a:xfrm>
            <a:off x="3843644" y="343081"/>
            <a:ext cx="990220" cy="955206"/>
          </a:xfrm>
          <a:prstGeom prst="ellipse">
            <a:avLst/>
          </a:prstGeom>
          <a:solidFill>
            <a:srgbClr val="473F36"/>
          </a:solidFill>
          <a:ln>
            <a:solidFill>
              <a:srgbClr val="473F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Ecken des Rechtecks auf der gleichen Seite abrunden 1">
            <a:extLst>
              <a:ext uri="{FF2B5EF4-FFF2-40B4-BE49-F238E27FC236}">
                <a16:creationId xmlns:a16="http://schemas.microsoft.com/office/drawing/2014/main" id="{46B614EF-081E-4181-EA88-77BBC5E29F74}"/>
              </a:ext>
            </a:extLst>
          </p:cNvPr>
          <p:cNvSpPr/>
          <p:nvPr/>
        </p:nvSpPr>
        <p:spPr>
          <a:xfrm>
            <a:off x="2808041" y="614713"/>
            <a:ext cx="768643" cy="254098"/>
          </a:xfrm>
          <a:prstGeom prst="round2SameRect">
            <a:avLst/>
          </a:prstGeom>
          <a:solidFill>
            <a:schemeClr val="bg2">
              <a:alpha val="7540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2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D68835A9-0E6A-A592-6D7D-166AA536105C}"/>
              </a:ext>
            </a:extLst>
          </p:cNvPr>
          <p:cNvSpPr txBox="1"/>
          <p:nvPr/>
        </p:nvSpPr>
        <p:spPr>
          <a:xfrm>
            <a:off x="612128" y="2540767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1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A1E5989A-288E-A4F6-6068-B0D003E14A41}"/>
              </a:ext>
            </a:extLst>
          </p:cNvPr>
          <p:cNvSpPr txBox="1"/>
          <p:nvPr/>
        </p:nvSpPr>
        <p:spPr>
          <a:xfrm>
            <a:off x="6922144" y="1359128"/>
            <a:ext cx="205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2</a:t>
            </a:r>
          </a:p>
        </p:txBody>
      </p:sp>
      <p:sp>
        <p:nvSpPr>
          <p:cNvPr id="99" name="Ecken des Rechtecks auf der gleichen Seite abrunden 98">
            <a:extLst>
              <a:ext uri="{FF2B5EF4-FFF2-40B4-BE49-F238E27FC236}">
                <a16:creationId xmlns:a16="http://schemas.microsoft.com/office/drawing/2014/main" id="{80B70ACC-FCB6-ED73-8658-82D9FDAD9B5F}"/>
              </a:ext>
            </a:extLst>
          </p:cNvPr>
          <p:cNvSpPr/>
          <p:nvPr/>
        </p:nvSpPr>
        <p:spPr>
          <a:xfrm>
            <a:off x="2004229" y="607201"/>
            <a:ext cx="768642" cy="261610"/>
          </a:xfrm>
          <a:prstGeom prst="round2SameRect">
            <a:avLst/>
          </a:prstGeom>
          <a:solidFill>
            <a:schemeClr val="bg2">
              <a:alpha val="7540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1</a:t>
            </a:r>
          </a:p>
        </p:txBody>
      </p: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2C4AA421-6F5E-8077-F3B0-5D67208D4D81}"/>
              </a:ext>
            </a:extLst>
          </p:cNvPr>
          <p:cNvCxnSpPr>
            <a:cxnSpLocks/>
          </p:cNvCxnSpPr>
          <p:nvPr/>
        </p:nvCxnSpPr>
        <p:spPr>
          <a:xfrm>
            <a:off x="840245" y="3555689"/>
            <a:ext cx="624760" cy="116158"/>
          </a:xfrm>
          <a:prstGeom prst="line">
            <a:avLst/>
          </a:prstGeom>
          <a:ln w="85725">
            <a:solidFill>
              <a:schemeClr val="accent6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4" name="Textfeld 133">
            <a:extLst>
              <a:ext uri="{FF2B5EF4-FFF2-40B4-BE49-F238E27FC236}">
                <a16:creationId xmlns:a16="http://schemas.microsoft.com/office/drawing/2014/main" id="{BA155C85-75C4-A262-6007-DD3FF4204E91}"/>
              </a:ext>
            </a:extLst>
          </p:cNvPr>
          <p:cNvSpPr txBox="1"/>
          <p:nvPr/>
        </p:nvSpPr>
        <p:spPr>
          <a:xfrm>
            <a:off x="2885359" y="929987"/>
            <a:ext cx="9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DC053"/>
                </a:solidFill>
                <a:latin typeface="+mj-lt"/>
                <a:cs typeface="Bangla MN" pitchFamily="2" charset="0"/>
              </a:rPr>
              <a:t>3 min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56C1E037-78C0-8767-4B8D-926899CEA57E}"/>
              </a:ext>
            </a:extLst>
          </p:cNvPr>
          <p:cNvCxnSpPr>
            <a:cxnSpLocks/>
          </p:cNvCxnSpPr>
          <p:nvPr/>
        </p:nvCxnSpPr>
        <p:spPr>
          <a:xfrm>
            <a:off x="6373364" y="4876556"/>
            <a:ext cx="2767870" cy="655959"/>
          </a:xfrm>
          <a:prstGeom prst="line">
            <a:avLst/>
          </a:prstGeom>
          <a:ln w="301625">
            <a:solidFill>
              <a:schemeClr val="bg2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2CBA0A3C-46CE-1ECE-ABA9-670C3D19994B}"/>
              </a:ext>
            </a:extLst>
          </p:cNvPr>
          <p:cNvSpPr/>
          <p:nvPr/>
        </p:nvSpPr>
        <p:spPr>
          <a:xfrm>
            <a:off x="1032872" y="2956799"/>
            <a:ext cx="262147" cy="690436"/>
          </a:xfrm>
          <a:prstGeom prst="rect">
            <a:avLst/>
          </a:prstGeom>
          <a:noFill/>
          <a:ln w="73025">
            <a:solidFill>
              <a:schemeClr val="accent1">
                <a:lumMod val="60000"/>
                <a:lumOff val="40000"/>
                <a:alpha val="6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CBA587E8-5159-8791-1222-49ACEB4D1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72807" y="3311042"/>
            <a:ext cx="189914" cy="532852"/>
          </a:xfrm>
          <a:prstGeom prst="rect">
            <a:avLst/>
          </a:prstGeom>
        </p:spPr>
      </p:pic>
      <p:pic>
        <p:nvPicPr>
          <p:cNvPr id="11" name="Grafik 10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C2B082CD-CEF9-1494-E5F1-018B4BBCF0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617" y="3380648"/>
            <a:ext cx="236978" cy="463246"/>
          </a:xfrm>
          <a:prstGeom prst="rect">
            <a:avLst/>
          </a:prstGeom>
        </p:spPr>
      </p:pic>
      <p:pic>
        <p:nvPicPr>
          <p:cNvPr id="12" name="Grafik 1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3F11AFDC-1586-BC92-0EB8-69CCF8D81C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646" y="3316186"/>
            <a:ext cx="198121" cy="447979"/>
          </a:xfrm>
          <a:prstGeom prst="rect">
            <a:avLst/>
          </a:prstGeom>
        </p:spPr>
      </p:pic>
      <p:pic>
        <p:nvPicPr>
          <p:cNvPr id="13" name="Grafik 12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BEF55D90-4B00-FFDE-D207-9767D2ABD1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494" y="3331061"/>
            <a:ext cx="210793" cy="492813"/>
          </a:xfrm>
          <a:prstGeom prst="rect">
            <a:avLst/>
          </a:prstGeom>
        </p:spPr>
      </p:pic>
      <p:pic>
        <p:nvPicPr>
          <p:cNvPr id="14" name="Grafik 1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D09091F9-C780-9CF5-4774-27530E0C6E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422" y="3187022"/>
            <a:ext cx="189914" cy="532853"/>
          </a:xfrm>
          <a:prstGeom prst="rect">
            <a:avLst/>
          </a:prstGeom>
        </p:spPr>
      </p:pic>
      <p:pic>
        <p:nvPicPr>
          <p:cNvPr id="15" name="Grafik 1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F09114A8-49C0-16DF-FA4C-1A4DAB1311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97629" y="3203050"/>
            <a:ext cx="246405" cy="481675"/>
          </a:xfrm>
          <a:prstGeom prst="rect">
            <a:avLst/>
          </a:prstGeom>
        </p:spPr>
      </p:pic>
      <p:pic>
        <p:nvPicPr>
          <p:cNvPr id="16" name="Grafik 15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229D9276-4753-D35B-7639-E409F39A33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8445" y="3255470"/>
            <a:ext cx="175791" cy="436918"/>
          </a:xfrm>
          <a:prstGeom prst="rect">
            <a:avLst/>
          </a:prstGeom>
        </p:spPr>
      </p:pic>
      <p:pic>
        <p:nvPicPr>
          <p:cNvPr id="17" name="Grafik 1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B18AE712-938B-9E58-6532-2BC281CFA8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0051" y="3288849"/>
            <a:ext cx="175791" cy="44504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0E91A37-7631-9CCD-37FB-E6C136C4AFCA}"/>
              </a:ext>
            </a:extLst>
          </p:cNvPr>
          <p:cNvSpPr/>
          <p:nvPr/>
        </p:nvSpPr>
        <p:spPr>
          <a:xfrm>
            <a:off x="6617070" y="2174152"/>
            <a:ext cx="2361970" cy="3181804"/>
          </a:xfrm>
          <a:prstGeom prst="rect">
            <a:avLst/>
          </a:prstGeom>
          <a:noFill/>
          <a:ln w="111125"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6CEBF771-25E4-D52C-FD44-20DEA1E9411D}"/>
              </a:ext>
            </a:extLst>
          </p:cNvPr>
          <p:cNvSpPr/>
          <p:nvPr/>
        </p:nvSpPr>
        <p:spPr>
          <a:xfrm>
            <a:off x="1390650" y="2076450"/>
            <a:ext cx="5124450" cy="2914650"/>
          </a:xfrm>
          <a:custGeom>
            <a:avLst/>
            <a:gdLst>
              <a:gd name="csX0" fmla="*/ 0 w 5124450"/>
              <a:gd name="csY0" fmla="*/ 952500 h 2914650"/>
              <a:gd name="csX1" fmla="*/ 5105400 w 5124450"/>
              <a:gd name="csY1" fmla="*/ 0 h 2914650"/>
              <a:gd name="csX2" fmla="*/ 5124450 w 5124450"/>
              <a:gd name="csY2" fmla="*/ 2914650 h 2914650"/>
              <a:gd name="csX3" fmla="*/ 38100 w 5124450"/>
              <a:gd name="csY3" fmla="*/ 1562100 h 2914650"/>
              <a:gd name="csX4" fmla="*/ 0 w 5124450"/>
              <a:gd name="csY4" fmla="*/ 952500 h 29146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124450" h="2914650">
                <a:moveTo>
                  <a:pt x="0" y="952500"/>
                </a:moveTo>
                <a:lnTo>
                  <a:pt x="5105400" y="0"/>
                </a:lnTo>
                <a:lnTo>
                  <a:pt x="5124450" y="2914650"/>
                </a:lnTo>
                <a:lnTo>
                  <a:pt x="38100" y="1562100"/>
                </a:lnTo>
                <a:lnTo>
                  <a:pt x="0" y="952500"/>
                </a:lnTo>
                <a:close/>
              </a:path>
            </a:pathLst>
          </a:custGeom>
          <a:solidFill>
            <a:schemeClr val="bg2">
              <a:alpha val="5835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12E0D66B-74EB-AD95-9330-B036BB0255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266270" y="3266924"/>
            <a:ext cx="215656" cy="545965"/>
          </a:xfrm>
          <a:prstGeom prst="rect">
            <a:avLst/>
          </a:prstGeom>
        </p:spPr>
      </p:pic>
      <p:pic>
        <p:nvPicPr>
          <p:cNvPr id="137" name="Grafik 136" descr="Ein Bild, das Entwurf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D811A729-F825-D8D5-A6A9-3C053DE1D7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569" y="2661236"/>
            <a:ext cx="2082799" cy="3124199"/>
          </a:xfrm>
          <a:prstGeom prst="rect">
            <a:avLst/>
          </a:prstGeom>
        </p:spPr>
      </p:pic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0E891E3E-DF9C-AC8E-81D9-008106070AF3}"/>
              </a:ext>
            </a:extLst>
          </p:cNvPr>
          <p:cNvGrpSpPr/>
          <p:nvPr/>
        </p:nvGrpSpPr>
        <p:grpSpPr>
          <a:xfrm>
            <a:off x="3859379" y="3986253"/>
            <a:ext cx="2396234" cy="2544266"/>
            <a:chOff x="4097642" y="4468200"/>
            <a:chExt cx="1879332" cy="2053170"/>
          </a:xfrm>
        </p:grpSpPr>
        <p:pic>
          <p:nvPicPr>
            <p:cNvPr id="104" name="Grafik 103" descr="Ein Bild, das Text, Handy, Gerät, Person enthält.&#10;&#10;KI-generierte Inhalte können fehlerhaft sein.">
              <a:extLst>
                <a:ext uri="{FF2B5EF4-FFF2-40B4-BE49-F238E27FC236}">
                  <a16:creationId xmlns:a16="http://schemas.microsoft.com/office/drawing/2014/main" id="{38406B04-98CB-26D7-72A8-76A39010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344" b="99512" l="4688" r="92578">
                          <a14:foregroundMark x1="39063" y1="12305" x2="33496" y2="7129"/>
                          <a14:foregroundMark x1="33496" y1="7129" x2="40527" y2="4199"/>
                          <a14:foregroundMark x1="40527" y1="4199" x2="52148" y2="3711"/>
                          <a14:foregroundMark x1="52148" y1="3711" x2="60254" y2="3711"/>
                          <a14:foregroundMark x1="60254" y1="3711" x2="67188" y2="7520"/>
                          <a14:foregroundMark x1="67188" y1="7520" x2="66797" y2="66504"/>
                          <a14:foregroundMark x1="66797" y1="66504" x2="65332" y2="82031"/>
                          <a14:foregroundMark x1="65332" y1="82031" x2="38965" y2="82031"/>
                          <a14:foregroundMark x1="38965" y1="82031" x2="33594" y2="76367"/>
                          <a14:foregroundMark x1="33594" y1="76367" x2="32910" y2="6152"/>
                          <a14:foregroundMark x1="31445" y1="77148" x2="37695" y2="82910"/>
                          <a14:foregroundMark x1="37695" y1="82910" x2="43359" y2="82910"/>
                          <a14:foregroundMark x1="63574" y1="82617" x2="68652" y2="76172"/>
                          <a14:foregroundMark x1="68652" y1="76172" x2="68164" y2="21484"/>
                          <a14:foregroundMark x1="31738" y1="6738" x2="39453" y2="3125"/>
                          <a14:foregroundMark x1="39453" y1="3125" x2="55664" y2="3418"/>
                          <a14:foregroundMark x1="55664" y1="3418" x2="63379" y2="3125"/>
                          <a14:foregroundMark x1="63379" y1="3125" x2="64746" y2="3125"/>
                          <a14:foregroundMark x1="41797" y1="2832" x2="49609" y2="3125"/>
                          <a14:foregroundMark x1="49609" y1="3125" x2="57617" y2="2734"/>
                          <a14:foregroundMark x1="57617" y1="2734" x2="64746" y2="2832"/>
                          <a14:foregroundMark x1="65039" y1="2539" x2="65039" y2="2539"/>
                          <a14:foregroundMark x1="15820" y1="67676" x2="12500" y2="94531"/>
                          <a14:foregroundMark x1="12500" y1="94531" x2="16504" y2="83887"/>
                          <a14:foregroundMark x1="16504" y1="83887" x2="15430" y2="94922"/>
                          <a14:foregroundMark x1="15430" y1="94922" x2="25195" y2="82227"/>
                          <a14:foregroundMark x1="25195" y1="82227" x2="25684" y2="94336"/>
                          <a14:foregroundMark x1="25684" y1="94336" x2="33301" y2="93848"/>
                          <a14:foregroundMark x1="33301" y1="93848" x2="38770" y2="91504"/>
                          <a14:foregroundMark x1="11523" y1="60645" x2="9668" y2="68848"/>
                          <a14:foregroundMark x1="9668" y1="68848" x2="10645" y2="83887"/>
                          <a14:foregroundMark x1="10645" y1="83887" x2="8398" y2="92773"/>
                          <a14:foregroundMark x1="8398" y1="92773" x2="15430" y2="95508"/>
                          <a14:foregroundMark x1="15430" y1="95508" x2="24805" y2="93848"/>
                          <a14:foregroundMark x1="24805" y1="93848" x2="33789" y2="94531"/>
                          <a14:foregroundMark x1="33789" y1="94531" x2="40918" y2="93164"/>
                          <a14:foregroundMark x1="40918" y1="93164" x2="36523" y2="98926"/>
                          <a14:foregroundMark x1="36523" y1="98926" x2="35059" y2="99707"/>
                          <a14:foregroundMark x1="11816" y1="96387" x2="4785" y2="99121"/>
                          <a14:foregroundMark x1="4785" y1="99121" x2="10059" y2="94531"/>
                          <a14:foregroundMark x1="87109" y1="71582" x2="86426" y2="81445"/>
                          <a14:foregroundMark x1="86426" y1="81445" x2="89453" y2="74707"/>
                          <a14:foregroundMark x1="89453" y1="74707" x2="89258" y2="67480"/>
                          <a14:foregroundMark x1="89258" y1="67480" x2="89258" y2="83887"/>
                          <a14:foregroundMark x1="89258" y1="83887" x2="92578" y2="93945"/>
                          <a14:foregroundMark x1="89551" y1="75000" x2="89258" y2="82324"/>
                          <a14:foregroundMark x1="89258" y1="82324" x2="89258" y2="65820"/>
                          <a14:foregroundMark x1="89258" y1="65820" x2="89551" y2="83203"/>
                          <a14:foregroundMark x1="89258" y1="63965" x2="89746" y2="71387"/>
                          <a14:foregroundMark x1="89746" y1="71387" x2="89551" y2="612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8363" y="4696603"/>
              <a:ext cx="1824767" cy="1824767"/>
            </a:xfrm>
            <a:prstGeom prst="rect">
              <a:avLst/>
            </a:prstGeom>
          </p:spPr>
        </p:pic>
        <p:pic>
          <p:nvPicPr>
            <p:cNvPr id="110" name="Grafik 109" descr="Ein Bild, das Text, Handy, Gerät, Elektronisches Gerät enthält.&#10;&#10;KI-generierte Inhalte können fehlerhaft sein.">
              <a:extLst>
                <a:ext uri="{FF2B5EF4-FFF2-40B4-BE49-F238E27FC236}">
                  <a16:creationId xmlns:a16="http://schemas.microsoft.com/office/drawing/2014/main" id="{362A28A2-5EA2-DDD2-E598-B1CD6B845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961" b="90039" l="9961" r="89941">
                          <a14:foregroundMark x1="35339" y1="89689" x2="42676" y2="90039"/>
                          <a14:foregroundMark x1="34473" y1="89648" x2="35339" y2="89689"/>
                          <a14:foregroundMark x1="42676" y1="90039" x2="44391" y2="89816"/>
                          <a14:foregroundMark x1="66686" y1="86070" x2="67480" y2="85742"/>
                          <a14:foregroundMark x1="32747" y1="15472" x2="32623" y2="16281"/>
                          <a14:foregroundMark x1="30371" y1="38691" x2="30371" y2="42676"/>
                          <a14:foregroundMark x1="38477" y1="17383" x2="39648" y2="16504"/>
                          <a14:foregroundMark x1="35547" y1="17578" x2="37988" y2="17578"/>
                          <a14:foregroundMark x1="60352" y1="18164" x2="65527" y2="21973"/>
                          <a14:foregroundMark x1="65527" y1="21973" x2="65820" y2="20117"/>
                          <a14:foregroundMark x1="62012" y1="18164" x2="62012" y2="16797"/>
                          <a14:foregroundMark x1="60352" y1="17090" x2="62305" y2="16504"/>
                          <a14:foregroundMark x1="61426" y1="17090" x2="61230" y2="16504"/>
                          <a14:foregroundMark x1="62793" y1="17383" x2="58984" y2="16797"/>
                          <a14:foregroundMark x1="62305" y1="17090" x2="65527" y2="20117"/>
                          <a14:foregroundMark x1="64453" y1="17578" x2="65820" y2="18164"/>
                          <a14:foregroundMark x1="63086" y1="16016" x2="62793" y2="16797"/>
                          <a14:foregroundMark x1="65039" y1="18164" x2="66113" y2="19238"/>
                          <a14:foregroundMark x1="65527" y1="19824" x2="66699" y2="20898"/>
                          <a14:foregroundMark x1="62793" y1="79395" x2="63672" y2="87012"/>
                          <a14:foregroundMark x1="63672" y1="87012" x2="66113" y2="78516"/>
                          <a14:foregroundMark x1="62793" y1="88086" x2="66113" y2="84863"/>
                          <a14:foregroundMark x1="62305" y1="87891" x2="61719" y2="87598"/>
                          <a14:foregroundMark x1="64746" y1="85938" x2="65820" y2="84863"/>
                          <a14:foregroundMark x1="63379" y1="86523" x2="65820" y2="85645"/>
                          <a14:foregroundMark x1="65039" y1="86523" x2="66406" y2="75293"/>
                          <a14:foregroundMark x1="65820" y1="85156" x2="66699" y2="85156"/>
                          <a14:foregroundMark x1="63379" y1="87598" x2="62305" y2="87305"/>
                          <a14:foregroundMark x1="65527" y1="82422" x2="66113" y2="78027"/>
                          <a14:foregroundMark x1="66406" y1="80469" x2="65527" y2="77148"/>
                          <a14:foregroundMark x1="65820" y1="84277" x2="65820" y2="77344"/>
                          <a14:foregroundMark x1="65820" y1="77344" x2="65820" y2="83789"/>
                          <a14:foregroundMark x1="65820" y1="83789" x2="65820" y2="83789"/>
                          <a14:backgroundMark x1="45020" y1="15137" x2="54395" y2="16504"/>
                          <a14:backgroundMark x1="54395" y1="16504" x2="58650" y2="16221"/>
                          <a14:backgroundMark x1="66818" y1="20894" x2="68652" y2="26855"/>
                          <a14:backgroundMark x1="66835" y1="74478" x2="66726" y2="77344"/>
                          <a14:backgroundMark x1="68652" y1="26855" x2="66856" y2="73934"/>
                          <a14:backgroundMark x1="61770" y1="87703" x2="58789" y2="88965"/>
                          <a14:backgroundMark x1="58789" y1="88965" x2="34766" y2="88086"/>
                          <a14:backgroundMark x1="34766" y1="88086" x2="31934" y2="80273"/>
                          <a14:backgroundMark x1="31934" y1="80273" x2="33496" y2="16602"/>
                          <a14:backgroundMark x1="39736" y1="16310" x2="50195" y2="15820"/>
                          <a14:backgroundMark x1="33496" y1="16602" x2="38944" y2="16347"/>
                          <a14:backgroundMark x1="50195" y1="15820" x2="43750" y2="16797"/>
                          <a14:backgroundMark x1="43750" y1="16797" x2="50879" y2="17773"/>
                          <a14:backgroundMark x1="50879" y1="17773" x2="59073" y2="16948"/>
                          <a14:backgroundMark x1="66681" y1="19176" x2="68066" y2="20898"/>
                          <a14:backgroundMark x1="38770" y1="14844" x2="63965" y2="12402"/>
                          <a14:backgroundMark x1="63965" y1="12402" x2="24805" y2="14453"/>
                          <a14:backgroundMark x1="24805" y1="14453" x2="31543" y2="16211"/>
                          <a14:backgroundMark x1="31543" y1="16211" x2="30078" y2="38672"/>
                          <a14:backgroundMark x1="29785" y1="41699" x2="29785" y2="356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7642" y="4468200"/>
              <a:ext cx="1879332" cy="1966259"/>
            </a:xfrm>
            <a:prstGeom prst="rect">
              <a:avLst/>
            </a:prstGeom>
          </p:spPr>
        </p:pic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015900E8-F2B5-B8C4-2D1C-BF34F2844569}"/>
                </a:ext>
              </a:extLst>
            </p:cNvPr>
            <p:cNvSpPr/>
            <p:nvPr/>
          </p:nvSpPr>
          <p:spPr>
            <a:xfrm>
              <a:off x="4755493" y="4857122"/>
              <a:ext cx="570312" cy="1250752"/>
            </a:xfrm>
            <a:prstGeom prst="rect">
              <a:avLst/>
            </a:prstGeom>
            <a:solidFill>
              <a:srgbClr val="D1D4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66F0F8E7-073E-178C-0A97-A896A25F49BA}"/>
              </a:ext>
            </a:extLst>
          </p:cNvPr>
          <p:cNvSpPr txBox="1"/>
          <p:nvPr/>
        </p:nvSpPr>
        <p:spPr>
          <a:xfrm>
            <a:off x="4637236" y="4524959"/>
            <a:ext cx="93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Discounts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1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25%</a:t>
            </a:r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D0FAFFFF-753C-E80E-C010-D76C1429994D}"/>
              </a:ext>
            </a:extLst>
          </p:cNvPr>
          <p:cNvSpPr/>
          <p:nvPr/>
        </p:nvSpPr>
        <p:spPr>
          <a:xfrm>
            <a:off x="4687175" y="4783330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9C2DC63A-A351-D268-3D19-0E8F45BD25E4}"/>
              </a:ext>
            </a:extLst>
          </p:cNvPr>
          <p:cNvSpPr txBox="1"/>
          <p:nvPr/>
        </p:nvSpPr>
        <p:spPr>
          <a:xfrm>
            <a:off x="4648679" y="5366778"/>
            <a:ext cx="93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2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25%</a:t>
            </a:r>
          </a:p>
        </p:txBody>
      </p:sp>
      <p:sp>
        <p:nvSpPr>
          <p:cNvPr id="147" name="Abgerundetes Rechteck 146">
            <a:extLst>
              <a:ext uri="{FF2B5EF4-FFF2-40B4-BE49-F238E27FC236}">
                <a16:creationId xmlns:a16="http://schemas.microsoft.com/office/drawing/2014/main" id="{96F2330C-8096-B7A2-7AD6-2F61C2251D61}"/>
              </a:ext>
            </a:extLst>
          </p:cNvPr>
          <p:cNvSpPr/>
          <p:nvPr/>
        </p:nvSpPr>
        <p:spPr>
          <a:xfrm>
            <a:off x="4677877" y="5375373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0236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64561-48DF-8F1C-FA21-CD0A370A9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4AEC371-8B47-D90E-2687-72D05DF1AA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22"/>
          <a:stretch>
            <a:fillRect/>
          </a:stretch>
        </p:blipFill>
        <p:spPr>
          <a:xfrm>
            <a:off x="1" y="13213"/>
            <a:ext cx="9944100" cy="6489904"/>
          </a:xfrm>
          <a:prstGeom prst="rect">
            <a:avLst/>
          </a:prstGeom>
        </p:spPr>
      </p:pic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52C104FA-ACE7-4666-0064-7EF73966C5B2}"/>
              </a:ext>
            </a:extLst>
          </p:cNvPr>
          <p:cNvCxnSpPr>
            <a:cxnSpLocks/>
          </p:cNvCxnSpPr>
          <p:nvPr/>
        </p:nvCxnSpPr>
        <p:spPr>
          <a:xfrm>
            <a:off x="6308138" y="4881935"/>
            <a:ext cx="2570867" cy="585630"/>
          </a:xfrm>
          <a:prstGeom prst="line">
            <a:avLst/>
          </a:prstGeom>
          <a:ln w="269875">
            <a:solidFill>
              <a:schemeClr val="accent6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1" name="Grafik 30" descr="Ein Bild, das Text, Uhr, Wanduhr, Im Haus enthält.&#10;&#10;KI-generierte Inhalte können fehlerhaft sein.">
            <a:extLst>
              <a:ext uri="{FF2B5EF4-FFF2-40B4-BE49-F238E27FC236}">
                <a16:creationId xmlns:a16="http://schemas.microsoft.com/office/drawing/2014/main" id="{7FDDEB6C-50F5-FA47-2F1C-CF908128C8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57" t="27521" r="14750" b="30075"/>
          <a:stretch>
            <a:fillRect/>
          </a:stretch>
        </p:blipFill>
        <p:spPr>
          <a:xfrm>
            <a:off x="848609" y="237249"/>
            <a:ext cx="4158612" cy="129142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C8569998-B9BA-D1F0-5BD9-603DD218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71" y="623915"/>
            <a:ext cx="825863" cy="657311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F6C07045-D7F0-6245-0E46-B3400135F853}"/>
              </a:ext>
            </a:extLst>
          </p:cNvPr>
          <p:cNvSpPr txBox="1"/>
          <p:nvPr/>
        </p:nvSpPr>
        <p:spPr>
          <a:xfrm>
            <a:off x="388445" y="-1196400"/>
            <a:ext cx="528973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68" dirty="0"/>
              <a:t>CS 6 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1A9F5D24-2E35-C348-0052-3B5ABF0783CE}"/>
              </a:ext>
            </a:extLst>
          </p:cNvPr>
          <p:cNvSpPr txBox="1"/>
          <p:nvPr/>
        </p:nvSpPr>
        <p:spPr>
          <a:xfrm>
            <a:off x="1043278" y="336389"/>
            <a:ext cx="2577093" cy="261610"/>
          </a:xfrm>
          <a:prstGeom prst="rect">
            <a:avLst/>
          </a:prstGeom>
          <a:solidFill>
            <a:srgbClr val="5A4B3E"/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bg1"/>
                </a:solidFill>
              </a:rPr>
              <a:t>Line   </a:t>
            </a:r>
            <a:r>
              <a:rPr lang="de-DE" sz="1100" b="1" dirty="0" err="1">
                <a:solidFill>
                  <a:schemeClr val="bg1"/>
                </a:solidFill>
              </a:rPr>
              <a:t>Direction</a:t>
            </a:r>
            <a:r>
              <a:rPr lang="de-DE" sz="1100" dirty="0">
                <a:solidFill>
                  <a:schemeClr val="bg1"/>
                </a:solidFill>
              </a:rPr>
              <a:t>	       </a:t>
            </a:r>
            <a:r>
              <a:rPr lang="de-DE" sz="1100" b="1" dirty="0">
                <a:solidFill>
                  <a:schemeClr val="bg1"/>
                </a:solidFill>
              </a:rPr>
              <a:t>Departure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8EE1EDD-1DE4-25D2-1338-C2BA07A2A79C}"/>
              </a:ext>
            </a:extLst>
          </p:cNvPr>
          <p:cNvSpPr/>
          <p:nvPr/>
        </p:nvSpPr>
        <p:spPr>
          <a:xfrm>
            <a:off x="3843644" y="343081"/>
            <a:ext cx="990220" cy="955206"/>
          </a:xfrm>
          <a:prstGeom prst="ellipse">
            <a:avLst/>
          </a:prstGeom>
          <a:solidFill>
            <a:srgbClr val="473F36"/>
          </a:solidFill>
          <a:ln>
            <a:solidFill>
              <a:srgbClr val="473F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Ecken des Rechtecks auf der gleichen Seite abrunden 1">
            <a:extLst>
              <a:ext uri="{FF2B5EF4-FFF2-40B4-BE49-F238E27FC236}">
                <a16:creationId xmlns:a16="http://schemas.microsoft.com/office/drawing/2014/main" id="{593978E2-CED0-69EB-C827-B47CBAE2C64B}"/>
              </a:ext>
            </a:extLst>
          </p:cNvPr>
          <p:cNvSpPr/>
          <p:nvPr/>
        </p:nvSpPr>
        <p:spPr>
          <a:xfrm>
            <a:off x="2808041" y="614713"/>
            <a:ext cx="768643" cy="254098"/>
          </a:xfrm>
          <a:prstGeom prst="round2SameRect">
            <a:avLst/>
          </a:prstGeom>
          <a:solidFill>
            <a:schemeClr val="bg2">
              <a:alpha val="7540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F9CB845-0A43-51D3-BBF3-1940DBDEFE53}"/>
              </a:ext>
            </a:extLst>
          </p:cNvPr>
          <p:cNvSpPr/>
          <p:nvPr/>
        </p:nvSpPr>
        <p:spPr>
          <a:xfrm>
            <a:off x="6443575" y="2108147"/>
            <a:ext cx="2435430" cy="3359418"/>
          </a:xfrm>
          <a:prstGeom prst="rect">
            <a:avLst/>
          </a:prstGeom>
          <a:noFill/>
          <a:ln w="88900"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969F8F1-18F9-6436-0087-F692F240CE4D}"/>
              </a:ext>
            </a:extLst>
          </p:cNvPr>
          <p:cNvSpPr/>
          <p:nvPr/>
        </p:nvSpPr>
        <p:spPr>
          <a:xfrm>
            <a:off x="3730231" y="2366343"/>
            <a:ext cx="1120438" cy="2332054"/>
          </a:xfrm>
          <a:prstGeom prst="rect">
            <a:avLst/>
          </a:prstGeom>
          <a:noFill/>
          <a:ln w="82550">
            <a:solidFill>
              <a:schemeClr val="accent1">
                <a:lumMod val="60000"/>
                <a:lumOff val="40000"/>
                <a:alpha val="6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5B7C8F12-456E-27F1-3456-FE2CFF92A6EA}"/>
              </a:ext>
            </a:extLst>
          </p:cNvPr>
          <p:cNvSpPr txBox="1"/>
          <p:nvPr/>
        </p:nvSpPr>
        <p:spPr>
          <a:xfrm>
            <a:off x="3696735" y="1880996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2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E3D39B5B-A933-85CB-B904-317625B3E98E}"/>
              </a:ext>
            </a:extLst>
          </p:cNvPr>
          <p:cNvSpPr txBox="1"/>
          <p:nvPr/>
        </p:nvSpPr>
        <p:spPr>
          <a:xfrm>
            <a:off x="7171164" y="1446788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1</a:t>
            </a:r>
          </a:p>
        </p:txBody>
      </p:sp>
      <p:sp>
        <p:nvSpPr>
          <p:cNvPr id="99" name="Ecken des Rechtecks auf der gleichen Seite abrunden 98">
            <a:extLst>
              <a:ext uri="{FF2B5EF4-FFF2-40B4-BE49-F238E27FC236}">
                <a16:creationId xmlns:a16="http://schemas.microsoft.com/office/drawing/2014/main" id="{515285A0-23E2-BADC-1658-51487AE100E2}"/>
              </a:ext>
            </a:extLst>
          </p:cNvPr>
          <p:cNvSpPr/>
          <p:nvPr/>
        </p:nvSpPr>
        <p:spPr>
          <a:xfrm>
            <a:off x="2004229" y="607201"/>
            <a:ext cx="768642" cy="261610"/>
          </a:xfrm>
          <a:prstGeom prst="round2SameRect">
            <a:avLst/>
          </a:prstGeom>
          <a:solidFill>
            <a:srgbClr val="FFFF00">
              <a:alpha val="7540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2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A54A38FE-C092-B4E9-CFBD-E3BB963AED3B}"/>
              </a:ext>
            </a:extLst>
          </p:cNvPr>
          <p:cNvSpPr txBox="1"/>
          <p:nvPr/>
        </p:nvSpPr>
        <p:spPr>
          <a:xfrm>
            <a:off x="2885359" y="929987"/>
            <a:ext cx="9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DC053"/>
                </a:solidFill>
                <a:latin typeface="+mj-lt"/>
                <a:cs typeface="Bangla MN" pitchFamily="2" charset="0"/>
              </a:rPr>
              <a:t>8 min</a:t>
            </a:r>
          </a:p>
        </p:txBody>
      </p:sp>
      <p:sp>
        <p:nvSpPr>
          <p:cNvPr id="140" name="Freihandform 139">
            <a:extLst>
              <a:ext uri="{FF2B5EF4-FFF2-40B4-BE49-F238E27FC236}">
                <a16:creationId xmlns:a16="http://schemas.microsoft.com/office/drawing/2014/main" id="{9A5B7152-F2C2-E6E4-EFD0-EEA86998EF7D}"/>
              </a:ext>
            </a:extLst>
          </p:cNvPr>
          <p:cNvSpPr/>
          <p:nvPr/>
        </p:nvSpPr>
        <p:spPr>
          <a:xfrm>
            <a:off x="891251" y="2615878"/>
            <a:ext cx="2754774" cy="1527859"/>
          </a:xfrm>
          <a:custGeom>
            <a:avLst/>
            <a:gdLst>
              <a:gd name="csX0" fmla="*/ 34724 w 2754774"/>
              <a:gd name="csY0" fmla="*/ 509287 h 1527859"/>
              <a:gd name="csX1" fmla="*/ 2754774 w 2754774"/>
              <a:gd name="csY1" fmla="*/ 0 h 1527859"/>
              <a:gd name="csX2" fmla="*/ 2685326 w 2754774"/>
              <a:gd name="csY2" fmla="*/ 1527859 h 1527859"/>
              <a:gd name="csX3" fmla="*/ 0 w 2754774"/>
              <a:gd name="csY3" fmla="*/ 844952 h 1527859"/>
              <a:gd name="csX4" fmla="*/ 34724 w 2754774"/>
              <a:gd name="csY4" fmla="*/ 509287 h 152785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54774" h="1527859">
                <a:moveTo>
                  <a:pt x="34724" y="509287"/>
                </a:moveTo>
                <a:lnTo>
                  <a:pt x="2754774" y="0"/>
                </a:lnTo>
                <a:lnTo>
                  <a:pt x="2685326" y="1527859"/>
                </a:lnTo>
                <a:lnTo>
                  <a:pt x="0" y="844952"/>
                </a:lnTo>
                <a:lnTo>
                  <a:pt x="34724" y="509287"/>
                </a:lnTo>
                <a:close/>
              </a:path>
            </a:pathLst>
          </a:custGeom>
          <a:solidFill>
            <a:schemeClr val="bg2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4B3E900B-1B27-F407-4084-5A187F67F4B1}"/>
              </a:ext>
            </a:extLst>
          </p:cNvPr>
          <p:cNvCxnSpPr>
            <a:cxnSpLocks/>
          </p:cNvCxnSpPr>
          <p:nvPr/>
        </p:nvCxnSpPr>
        <p:spPr>
          <a:xfrm>
            <a:off x="3291428" y="4194496"/>
            <a:ext cx="1345808" cy="245530"/>
          </a:xfrm>
          <a:prstGeom prst="line">
            <a:avLst/>
          </a:prstGeom>
          <a:ln w="231775">
            <a:solidFill>
              <a:schemeClr val="bg2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752C8D0-2705-41A1-19CE-37E9E6F15A4F}"/>
              </a:ext>
            </a:extLst>
          </p:cNvPr>
          <p:cNvCxnSpPr>
            <a:cxnSpLocks/>
          </p:cNvCxnSpPr>
          <p:nvPr/>
        </p:nvCxnSpPr>
        <p:spPr>
          <a:xfrm>
            <a:off x="3350449" y="4261208"/>
            <a:ext cx="1365465" cy="287068"/>
          </a:xfrm>
          <a:prstGeom prst="line">
            <a:avLst/>
          </a:prstGeom>
          <a:ln w="212725">
            <a:solidFill>
              <a:schemeClr val="bg2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Grafik 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B851459D-EC42-C63B-A528-9CF15DBB9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21476" y="3263717"/>
            <a:ext cx="619897" cy="1569361"/>
          </a:xfrm>
          <a:prstGeom prst="rect">
            <a:avLst/>
          </a:prstGeom>
        </p:spPr>
      </p:pic>
      <p:pic>
        <p:nvPicPr>
          <p:cNvPr id="11" name="Grafik 10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66BCB25B-7533-6BB6-A7D9-20D3BE8FF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5035" y="3664561"/>
            <a:ext cx="522271" cy="1392722"/>
          </a:xfrm>
          <a:prstGeom prst="rect">
            <a:avLst/>
          </a:prstGeom>
        </p:spPr>
      </p:pic>
      <p:pic>
        <p:nvPicPr>
          <p:cNvPr id="12" name="Grafik 1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B4EDF554-705C-54F4-3B9B-6B9EDC56D3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075389" y="3302017"/>
            <a:ext cx="545903" cy="1531669"/>
          </a:xfrm>
          <a:prstGeom prst="rect">
            <a:avLst/>
          </a:prstGeom>
        </p:spPr>
      </p:pic>
      <p:pic>
        <p:nvPicPr>
          <p:cNvPr id="13" name="Grafik 12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158190D7-8BA3-EF63-1C17-E216EA5E5C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2379" y="3405610"/>
            <a:ext cx="681189" cy="1331589"/>
          </a:xfrm>
          <a:prstGeom prst="rect">
            <a:avLst/>
          </a:prstGeom>
        </p:spPr>
      </p:pic>
      <p:pic>
        <p:nvPicPr>
          <p:cNvPr id="14" name="Grafik 1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5530BC8E-F453-8D1A-21E5-15D8238D29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6825" y="3283333"/>
            <a:ext cx="569495" cy="1287706"/>
          </a:xfrm>
          <a:prstGeom prst="rect">
            <a:avLst/>
          </a:prstGeom>
        </p:spPr>
      </p:pic>
      <p:pic>
        <p:nvPicPr>
          <p:cNvPr id="15" name="Grafik 1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8CA3B046-1825-5CE6-815D-DD85655A79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6250" y="3370979"/>
            <a:ext cx="605918" cy="1416576"/>
          </a:xfrm>
          <a:prstGeom prst="rect">
            <a:avLst/>
          </a:prstGeom>
        </p:spPr>
      </p:pic>
      <p:pic>
        <p:nvPicPr>
          <p:cNvPr id="16" name="Grafik 15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8FDF57FD-0304-804D-D1B8-1487B676FB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637" y="3240087"/>
            <a:ext cx="545903" cy="1531672"/>
          </a:xfrm>
          <a:prstGeom prst="rect">
            <a:avLst/>
          </a:prstGeom>
        </p:spPr>
      </p:pic>
      <p:pic>
        <p:nvPicPr>
          <p:cNvPr id="17" name="Grafik 1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208DBBAA-AE78-520B-5AAF-C4E530210F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320285" y="3435489"/>
            <a:ext cx="708287" cy="1384563"/>
          </a:xfrm>
          <a:prstGeom prst="rect">
            <a:avLst/>
          </a:prstGeom>
        </p:spPr>
      </p:pic>
      <p:pic>
        <p:nvPicPr>
          <p:cNvPr id="18" name="Grafik 17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FB756104-A0E7-B155-2E40-20CD1BD530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07153" y="3269049"/>
            <a:ext cx="505308" cy="1255910"/>
          </a:xfrm>
          <a:prstGeom prst="rect">
            <a:avLst/>
          </a:prstGeom>
        </p:spPr>
      </p:pic>
      <p:pic>
        <p:nvPicPr>
          <p:cNvPr id="19" name="Grafik 18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D5AFB881-8F02-6D53-327E-D479C09E1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6125" y="3234355"/>
            <a:ext cx="505307" cy="1279258"/>
          </a:xfrm>
          <a:prstGeom prst="rect">
            <a:avLst/>
          </a:prstGeom>
        </p:spPr>
      </p:pic>
      <p:pic>
        <p:nvPicPr>
          <p:cNvPr id="137" name="Grafik 136" descr="Ein Bild, das Entwurf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2ECFBAA3-9F7F-F997-9E0F-C158527D64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8678" y="2364899"/>
            <a:ext cx="3434078" cy="5151116"/>
          </a:xfrm>
          <a:prstGeom prst="rect">
            <a:avLst/>
          </a:prstGeom>
        </p:spPr>
      </p:pic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5C647846-C1A8-8EF5-ECAC-3A7C5A72EBD7}"/>
              </a:ext>
            </a:extLst>
          </p:cNvPr>
          <p:cNvGrpSpPr/>
          <p:nvPr/>
        </p:nvGrpSpPr>
        <p:grpSpPr>
          <a:xfrm>
            <a:off x="3859379" y="3986253"/>
            <a:ext cx="2396234" cy="2544266"/>
            <a:chOff x="4097642" y="4468200"/>
            <a:chExt cx="1879332" cy="2053170"/>
          </a:xfrm>
        </p:grpSpPr>
        <p:pic>
          <p:nvPicPr>
            <p:cNvPr id="104" name="Grafik 103" descr="Ein Bild, das Text, Handy, Gerät, Person enthält.&#10;&#10;KI-generierte Inhalte können fehlerhaft sein.">
              <a:extLst>
                <a:ext uri="{FF2B5EF4-FFF2-40B4-BE49-F238E27FC236}">
                  <a16:creationId xmlns:a16="http://schemas.microsoft.com/office/drawing/2014/main" id="{55EEBFB3-6CAA-4B16-CF29-AB741FDE7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344" b="99512" l="4688" r="92578">
                          <a14:foregroundMark x1="39063" y1="12305" x2="33496" y2="7129"/>
                          <a14:foregroundMark x1="33496" y1="7129" x2="40527" y2="4199"/>
                          <a14:foregroundMark x1="40527" y1="4199" x2="52148" y2="3711"/>
                          <a14:foregroundMark x1="52148" y1="3711" x2="60254" y2="3711"/>
                          <a14:foregroundMark x1="60254" y1="3711" x2="67188" y2="7520"/>
                          <a14:foregroundMark x1="67188" y1="7520" x2="66797" y2="66504"/>
                          <a14:foregroundMark x1="66797" y1="66504" x2="65332" y2="82031"/>
                          <a14:foregroundMark x1="65332" y1="82031" x2="38965" y2="82031"/>
                          <a14:foregroundMark x1="38965" y1="82031" x2="33594" y2="76367"/>
                          <a14:foregroundMark x1="33594" y1="76367" x2="32910" y2="6152"/>
                          <a14:foregroundMark x1="31445" y1="77148" x2="37695" y2="82910"/>
                          <a14:foregroundMark x1="37695" y1="82910" x2="43359" y2="82910"/>
                          <a14:foregroundMark x1="63574" y1="82617" x2="68652" y2="76172"/>
                          <a14:foregroundMark x1="68652" y1="76172" x2="68164" y2="21484"/>
                          <a14:foregroundMark x1="31738" y1="6738" x2="39453" y2="3125"/>
                          <a14:foregroundMark x1="39453" y1="3125" x2="55664" y2="3418"/>
                          <a14:foregroundMark x1="55664" y1="3418" x2="63379" y2="3125"/>
                          <a14:foregroundMark x1="63379" y1="3125" x2="64746" y2="3125"/>
                          <a14:foregroundMark x1="41797" y1="2832" x2="49609" y2="3125"/>
                          <a14:foregroundMark x1="49609" y1="3125" x2="57617" y2="2734"/>
                          <a14:foregroundMark x1="57617" y1="2734" x2="64746" y2="2832"/>
                          <a14:foregroundMark x1="65039" y1="2539" x2="65039" y2="2539"/>
                          <a14:foregroundMark x1="15820" y1="67676" x2="12500" y2="94531"/>
                          <a14:foregroundMark x1="12500" y1="94531" x2="16504" y2="83887"/>
                          <a14:foregroundMark x1="16504" y1="83887" x2="15430" y2="94922"/>
                          <a14:foregroundMark x1="15430" y1="94922" x2="25195" y2="82227"/>
                          <a14:foregroundMark x1="25195" y1="82227" x2="25684" y2="94336"/>
                          <a14:foregroundMark x1="25684" y1="94336" x2="33301" y2="93848"/>
                          <a14:foregroundMark x1="33301" y1="93848" x2="38770" y2="91504"/>
                          <a14:foregroundMark x1="11523" y1="60645" x2="9668" y2="68848"/>
                          <a14:foregroundMark x1="9668" y1="68848" x2="10645" y2="83887"/>
                          <a14:foregroundMark x1="10645" y1="83887" x2="8398" y2="92773"/>
                          <a14:foregroundMark x1="8398" y1="92773" x2="15430" y2="95508"/>
                          <a14:foregroundMark x1="15430" y1="95508" x2="24805" y2="93848"/>
                          <a14:foregroundMark x1="24805" y1="93848" x2="33789" y2="94531"/>
                          <a14:foregroundMark x1="33789" y1="94531" x2="40918" y2="93164"/>
                          <a14:foregroundMark x1="40918" y1="93164" x2="36523" y2="98926"/>
                          <a14:foregroundMark x1="36523" y1="98926" x2="35059" y2="99707"/>
                          <a14:foregroundMark x1="11816" y1="96387" x2="4785" y2="99121"/>
                          <a14:foregroundMark x1="4785" y1="99121" x2="10059" y2="94531"/>
                          <a14:foregroundMark x1="87109" y1="71582" x2="86426" y2="81445"/>
                          <a14:foregroundMark x1="86426" y1="81445" x2="89453" y2="74707"/>
                          <a14:foregroundMark x1="89453" y1="74707" x2="89258" y2="67480"/>
                          <a14:foregroundMark x1="89258" y1="67480" x2="89258" y2="83887"/>
                          <a14:foregroundMark x1="89258" y1="83887" x2="92578" y2="93945"/>
                          <a14:foregroundMark x1="89551" y1="75000" x2="89258" y2="82324"/>
                          <a14:foregroundMark x1="89258" y1="82324" x2="89258" y2="65820"/>
                          <a14:foregroundMark x1="89258" y1="65820" x2="89551" y2="83203"/>
                          <a14:foregroundMark x1="89258" y1="63965" x2="89746" y2="71387"/>
                          <a14:foregroundMark x1="89746" y1="71387" x2="89551" y2="612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8363" y="4696603"/>
              <a:ext cx="1824767" cy="1824767"/>
            </a:xfrm>
            <a:prstGeom prst="rect">
              <a:avLst/>
            </a:prstGeom>
          </p:spPr>
        </p:pic>
        <p:pic>
          <p:nvPicPr>
            <p:cNvPr id="110" name="Grafik 109" descr="Ein Bild, das Text, Handy, Gerät, Elektronisches Gerät enthält.&#10;&#10;KI-generierte Inhalte können fehlerhaft sein.">
              <a:extLst>
                <a:ext uri="{FF2B5EF4-FFF2-40B4-BE49-F238E27FC236}">
                  <a16:creationId xmlns:a16="http://schemas.microsoft.com/office/drawing/2014/main" id="{ECB3E468-A7D7-9259-7B15-720F97133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961" b="90039" l="9961" r="89941">
                          <a14:foregroundMark x1="35339" y1="89689" x2="42676" y2="90039"/>
                          <a14:foregroundMark x1="34473" y1="89648" x2="35339" y2="89689"/>
                          <a14:foregroundMark x1="42676" y1="90039" x2="44391" y2="89816"/>
                          <a14:foregroundMark x1="66686" y1="86070" x2="67480" y2="85742"/>
                          <a14:foregroundMark x1="32747" y1="15472" x2="32623" y2="16281"/>
                          <a14:foregroundMark x1="30371" y1="38691" x2="30371" y2="42676"/>
                          <a14:foregroundMark x1="38477" y1="17383" x2="39648" y2="16504"/>
                          <a14:foregroundMark x1="35547" y1="17578" x2="37988" y2="17578"/>
                          <a14:foregroundMark x1="60352" y1="18164" x2="65527" y2="21973"/>
                          <a14:foregroundMark x1="65527" y1="21973" x2="65820" y2="20117"/>
                          <a14:foregroundMark x1="62012" y1="18164" x2="62012" y2="16797"/>
                          <a14:foregroundMark x1="60352" y1="17090" x2="62305" y2="16504"/>
                          <a14:foregroundMark x1="61426" y1="17090" x2="61230" y2="16504"/>
                          <a14:foregroundMark x1="62793" y1="17383" x2="58984" y2="16797"/>
                          <a14:foregroundMark x1="62305" y1="17090" x2="65527" y2="20117"/>
                          <a14:foregroundMark x1="64453" y1="17578" x2="65820" y2="18164"/>
                          <a14:foregroundMark x1="63086" y1="16016" x2="62793" y2="16797"/>
                          <a14:foregroundMark x1="65039" y1="18164" x2="66113" y2="19238"/>
                          <a14:foregroundMark x1="65527" y1="19824" x2="66699" y2="20898"/>
                          <a14:foregroundMark x1="62793" y1="79395" x2="63672" y2="87012"/>
                          <a14:foregroundMark x1="63672" y1="87012" x2="66113" y2="78516"/>
                          <a14:foregroundMark x1="62793" y1="88086" x2="66113" y2="84863"/>
                          <a14:foregroundMark x1="62305" y1="87891" x2="61719" y2="87598"/>
                          <a14:foregroundMark x1="64746" y1="85938" x2="65820" y2="84863"/>
                          <a14:foregroundMark x1="63379" y1="86523" x2="65820" y2="85645"/>
                          <a14:foregroundMark x1="65039" y1="86523" x2="66406" y2="75293"/>
                          <a14:foregroundMark x1="65820" y1="85156" x2="66699" y2="85156"/>
                          <a14:foregroundMark x1="63379" y1="87598" x2="62305" y2="87305"/>
                          <a14:foregroundMark x1="65527" y1="82422" x2="66113" y2="78027"/>
                          <a14:foregroundMark x1="66406" y1="80469" x2="65527" y2="77148"/>
                          <a14:foregroundMark x1="65820" y1="84277" x2="65820" y2="77344"/>
                          <a14:foregroundMark x1="65820" y1="77344" x2="65820" y2="83789"/>
                          <a14:foregroundMark x1="65820" y1="83789" x2="65820" y2="83789"/>
                          <a14:backgroundMark x1="45020" y1="15137" x2="54395" y2="16504"/>
                          <a14:backgroundMark x1="54395" y1="16504" x2="58650" y2="16221"/>
                          <a14:backgroundMark x1="66818" y1="20894" x2="68652" y2="26855"/>
                          <a14:backgroundMark x1="66835" y1="74478" x2="66726" y2="77344"/>
                          <a14:backgroundMark x1="68652" y1="26855" x2="66856" y2="73934"/>
                          <a14:backgroundMark x1="61770" y1="87703" x2="58789" y2="88965"/>
                          <a14:backgroundMark x1="58789" y1="88965" x2="34766" y2="88086"/>
                          <a14:backgroundMark x1="34766" y1="88086" x2="31934" y2="80273"/>
                          <a14:backgroundMark x1="31934" y1="80273" x2="33496" y2="16602"/>
                          <a14:backgroundMark x1="39736" y1="16310" x2="50195" y2="15820"/>
                          <a14:backgroundMark x1="33496" y1="16602" x2="38944" y2="16347"/>
                          <a14:backgroundMark x1="50195" y1="15820" x2="43750" y2="16797"/>
                          <a14:backgroundMark x1="43750" y1="16797" x2="50879" y2="17773"/>
                          <a14:backgroundMark x1="50879" y1="17773" x2="59073" y2="16948"/>
                          <a14:backgroundMark x1="66681" y1="19176" x2="68066" y2="20898"/>
                          <a14:backgroundMark x1="38770" y1="14844" x2="63965" y2="12402"/>
                          <a14:backgroundMark x1="63965" y1="12402" x2="24805" y2="14453"/>
                          <a14:backgroundMark x1="24805" y1="14453" x2="31543" y2="16211"/>
                          <a14:backgroundMark x1="31543" y1="16211" x2="30078" y2="38672"/>
                          <a14:backgroundMark x1="29785" y1="41699" x2="29785" y2="356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7642" y="4468200"/>
              <a:ext cx="1879332" cy="1966259"/>
            </a:xfrm>
            <a:prstGeom prst="rect">
              <a:avLst/>
            </a:prstGeom>
          </p:spPr>
        </p:pic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6B84A13A-1B3E-1588-E336-F6816B0C2A3A}"/>
                </a:ext>
              </a:extLst>
            </p:cNvPr>
            <p:cNvSpPr/>
            <p:nvPr/>
          </p:nvSpPr>
          <p:spPr>
            <a:xfrm>
              <a:off x="4755493" y="4857122"/>
              <a:ext cx="570312" cy="1250752"/>
            </a:xfrm>
            <a:prstGeom prst="rect">
              <a:avLst/>
            </a:prstGeom>
            <a:solidFill>
              <a:srgbClr val="D1D4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A57EC090-77DA-F0B0-5642-2297634A829B}"/>
              </a:ext>
            </a:extLst>
          </p:cNvPr>
          <p:cNvSpPr txBox="1"/>
          <p:nvPr/>
        </p:nvSpPr>
        <p:spPr>
          <a:xfrm>
            <a:off x="4637236" y="4524959"/>
            <a:ext cx="93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Discounts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2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10%</a:t>
            </a:r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7A88A742-E439-ED70-CF1C-F24CC9919109}"/>
              </a:ext>
            </a:extLst>
          </p:cNvPr>
          <p:cNvSpPr/>
          <p:nvPr/>
        </p:nvSpPr>
        <p:spPr>
          <a:xfrm>
            <a:off x="4687175" y="4783330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7C386A14-E6BA-C0E4-B3AB-DCF8EE031249}"/>
              </a:ext>
            </a:extLst>
          </p:cNvPr>
          <p:cNvSpPr txBox="1"/>
          <p:nvPr/>
        </p:nvSpPr>
        <p:spPr>
          <a:xfrm>
            <a:off x="4648679" y="5366778"/>
            <a:ext cx="93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1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50%</a:t>
            </a:r>
          </a:p>
        </p:txBody>
      </p:sp>
      <p:sp>
        <p:nvSpPr>
          <p:cNvPr id="147" name="Abgerundetes Rechteck 146">
            <a:extLst>
              <a:ext uri="{FF2B5EF4-FFF2-40B4-BE49-F238E27FC236}">
                <a16:creationId xmlns:a16="http://schemas.microsoft.com/office/drawing/2014/main" id="{EC76C963-FE50-AC75-110B-CE86FADE2F58}"/>
              </a:ext>
            </a:extLst>
          </p:cNvPr>
          <p:cNvSpPr/>
          <p:nvPr/>
        </p:nvSpPr>
        <p:spPr>
          <a:xfrm>
            <a:off x="4677877" y="5375373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213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ABDA6-17CE-BACE-4F51-D5EC215F1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2E0E5A3E-A524-CAEA-9671-9632E8B001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22"/>
          <a:stretch>
            <a:fillRect/>
          </a:stretch>
        </p:blipFill>
        <p:spPr>
          <a:xfrm>
            <a:off x="1" y="13213"/>
            <a:ext cx="9944100" cy="6489904"/>
          </a:xfrm>
          <a:prstGeom prst="rect">
            <a:avLst/>
          </a:prstGeom>
        </p:spPr>
      </p:pic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EE5D1579-A3A7-9CE2-D977-9B0D4FAEECE8}"/>
              </a:ext>
            </a:extLst>
          </p:cNvPr>
          <p:cNvCxnSpPr>
            <a:cxnSpLocks/>
          </p:cNvCxnSpPr>
          <p:nvPr/>
        </p:nvCxnSpPr>
        <p:spPr>
          <a:xfrm>
            <a:off x="6384807" y="4865610"/>
            <a:ext cx="2503197" cy="601955"/>
          </a:xfrm>
          <a:prstGeom prst="line">
            <a:avLst/>
          </a:prstGeom>
          <a:ln w="244475">
            <a:solidFill>
              <a:srgbClr val="FFFF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1" name="Grafik 30" descr="Ein Bild, das Text, Uhr, Wanduhr, Im Haus enthält.&#10;&#10;KI-generierte Inhalte können fehlerhaft sein.">
            <a:extLst>
              <a:ext uri="{FF2B5EF4-FFF2-40B4-BE49-F238E27FC236}">
                <a16:creationId xmlns:a16="http://schemas.microsoft.com/office/drawing/2014/main" id="{19B21C52-EF49-FBBD-9A55-957FAC93C2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57" t="27521" r="14750" b="30075"/>
          <a:stretch>
            <a:fillRect/>
          </a:stretch>
        </p:blipFill>
        <p:spPr>
          <a:xfrm>
            <a:off x="848609" y="237249"/>
            <a:ext cx="4158612" cy="129142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F3E1A53-D184-AD98-60AF-E92804679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71" y="623915"/>
            <a:ext cx="825863" cy="657311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9709C0AC-3B7B-F4B3-0482-E9054D6EDBE6}"/>
              </a:ext>
            </a:extLst>
          </p:cNvPr>
          <p:cNvSpPr txBox="1"/>
          <p:nvPr/>
        </p:nvSpPr>
        <p:spPr>
          <a:xfrm>
            <a:off x="388445" y="-1196400"/>
            <a:ext cx="528973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68" dirty="0"/>
              <a:t>CS 7 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EC2470E7-1F88-F1E0-2001-AEF00BE99428}"/>
              </a:ext>
            </a:extLst>
          </p:cNvPr>
          <p:cNvSpPr txBox="1"/>
          <p:nvPr/>
        </p:nvSpPr>
        <p:spPr>
          <a:xfrm>
            <a:off x="1043278" y="336389"/>
            <a:ext cx="2577093" cy="261610"/>
          </a:xfrm>
          <a:prstGeom prst="rect">
            <a:avLst/>
          </a:prstGeom>
          <a:solidFill>
            <a:srgbClr val="5A4B3E"/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bg1"/>
                </a:solidFill>
              </a:rPr>
              <a:t>Line   </a:t>
            </a:r>
            <a:r>
              <a:rPr lang="de-DE" sz="1100" b="1" dirty="0" err="1">
                <a:solidFill>
                  <a:schemeClr val="bg1"/>
                </a:solidFill>
              </a:rPr>
              <a:t>Direction</a:t>
            </a:r>
            <a:r>
              <a:rPr lang="de-DE" sz="1100" dirty="0">
                <a:solidFill>
                  <a:schemeClr val="bg1"/>
                </a:solidFill>
              </a:rPr>
              <a:t>	       </a:t>
            </a:r>
            <a:r>
              <a:rPr lang="de-DE" sz="1100" b="1" dirty="0">
                <a:solidFill>
                  <a:schemeClr val="bg1"/>
                </a:solidFill>
              </a:rPr>
              <a:t>Departure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D33D511-B8D8-411B-C96D-52460961375C}"/>
              </a:ext>
            </a:extLst>
          </p:cNvPr>
          <p:cNvSpPr/>
          <p:nvPr/>
        </p:nvSpPr>
        <p:spPr>
          <a:xfrm>
            <a:off x="3843644" y="343081"/>
            <a:ext cx="990220" cy="955206"/>
          </a:xfrm>
          <a:prstGeom prst="ellipse">
            <a:avLst/>
          </a:prstGeom>
          <a:solidFill>
            <a:srgbClr val="473F36"/>
          </a:solidFill>
          <a:ln>
            <a:solidFill>
              <a:srgbClr val="473F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Ecken des Rechtecks auf der gleichen Seite abrunden 1">
            <a:extLst>
              <a:ext uri="{FF2B5EF4-FFF2-40B4-BE49-F238E27FC236}">
                <a16:creationId xmlns:a16="http://schemas.microsoft.com/office/drawing/2014/main" id="{9FD118C0-7588-E79A-AD3A-F190CAD272D9}"/>
              </a:ext>
            </a:extLst>
          </p:cNvPr>
          <p:cNvSpPr/>
          <p:nvPr/>
        </p:nvSpPr>
        <p:spPr>
          <a:xfrm>
            <a:off x="2808041" y="614713"/>
            <a:ext cx="768643" cy="254098"/>
          </a:xfrm>
          <a:prstGeom prst="round2SameRect">
            <a:avLst/>
          </a:prstGeom>
          <a:solidFill>
            <a:srgbClr val="FFFF00">
              <a:alpha val="7540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9D19F91-3ED3-8FC1-4360-D988A26AF46A}"/>
              </a:ext>
            </a:extLst>
          </p:cNvPr>
          <p:cNvSpPr/>
          <p:nvPr/>
        </p:nvSpPr>
        <p:spPr>
          <a:xfrm>
            <a:off x="6443575" y="2108147"/>
            <a:ext cx="2435430" cy="3359418"/>
          </a:xfrm>
          <a:prstGeom prst="rect">
            <a:avLst/>
          </a:prstGeom>
          <a:noFill/>
          <a:ln w="88900"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B993C87-C344-53DF-E183-83713FF7A93F}"/>
              </a:ext>
            </a:extLst>
          </p:cNvPr>
          <p:cNvSpPr/>
          <p:nvPr/>
        </p:nvSpPr>
        <p:spPr>
          <a:xfrm>
            <a:off x="3730231" y="2366343"/>
            <a:ext cx="1120438" cy="2332054"/>
          </a:xfrm>
          <a:prstGeom prst="rect">
            <a:avLst/>
          </a:prstGeom>
          <a:noFill/>
          <a:ln w="82550">
            <a:solidFill>
              <a:schemeClr val="accent1">
                <a:lumMod val="60000"/>
                <a:lumOff val="40000"/>
                <a:alpha val="6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D523B34-0F08-FF09-9C54-CD77B564039D}"/>
              </a:ext>
            </a:extLst>
          </p:cNvPr>
          <p:cNvSpPr txBox="1"/>
          <p:nvPr/>
        </p:nvSpPr>
        <p:spPr>
          <a:xfrm>
            <a:off x="3696735" y="1880996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1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99AB255-E94D-E124-4966-0101578BB099}"/>
              </a:ext>
            </a:extLst>
          </p:cNvPr>
          <p:cNvSpPr txBox="1"/>
          <p:nvPr/>
        </p:nvSpPr>
        <p:spPr>
          <a:xfrm>
            <a:off x="7171164" y="1446788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2</a:t>
            </a:r>
          </a:p>
        </p:txBody>
      </p:sp>
      <p:sp>
        <p:nvSpPr>
          <p:cNvPr id="99" name="Ecken des Rechtecks auf der gleichen Seite abrunden 98">
            <a:extLst>
              <a:ext uri="{FF2B5EF4-FFF2-40B4-BE49-F238E27FC236}">
                <a16:creationId xmlns:a16="http://schemas.microsoft.com/office/drawing/2014/main" id="{759A44E0-DB39-6368-1B6A-2F1A72D7B20F}"/>
              </a:ext>
            </a:extLst>
          </p:cNvPr>
          <p:cNvSpPr/>
          <p:nvPr/>
        </p:nvSpPr>
        <p:spPr>
          <a:xfrm>
            <a:off x="2004229" y="607201"/>
            <a:ext cx="768642" cy="261610"/>
          </a:xfrm>
          <a:prstGeom prst="round2SameRect">
            <a:avLst/>
          </a:prstGeom>
          <a:solidFill>
            <a:schemeClr val="bg2">
              <a:alpha val="7540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1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610300E7-B208-7357-9C2B-F1E83A482BC7}"/>
              </a:ext>
            </a:extLst>
          </p:cNvPr>
          <p:cNvSpPr txBox="1"/>
          <p:nvPr/>
        </p:nvSpPr>
        <p:spPr>
          <a:xfrm>
            <a:off x="2885359" y="929987"/>
            <a:ext cx="9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DC053"/>
                </a:solidFill>
                <a:latin typeface="+mj-lt"/>
                <a:cs typeface="Bangla MN" pitchFamily="2" charset="0"/>
              </a:rPr>
              <a:t>8 min</a:t>
            </a:r>
          </a:p>
        </p:txBody>
      </p:sp>
      <p:sp>
        <p:nvSpPr>
          <p:cNvPr id="140" name="Freihandform 139">
            <a:extLst>
              <a:ext uri="{FF2B5EF4-FFF2-40B4-BE49-F238E27FC236}">
                <a16:creationId xmlns:a16="http://schemas.microsoft.com/office/drawing/2014/main" id="{B223E0E3-8214-FE9D-255C-28DEB7A38BBC}"/>
              </a:ext>
            </a:extLst>
          </p:cNvPr>
          <p:cNvSpPr/>
          <p:nvPr/>
        </p:nvSpPr>
        <p:spPr>
          <a:xfrm>
            <a:off x="891251" y="2615878"/>
            <a:ext cx="2754774" cy="1527859"/>
          </a:xfrm>
          <a:custGeom>
            <a:avLst/>
            <a:gdLst>
              <a:gd name="csX0" fmla="*/ 34724 w 2754774"/>
              <a:gd name="csY0" fmla="*/ 509287 h 1527859"/>
              <a:gd name="csX1" fmla="*/ 2754774 w 2754774"/>
              <a:gd name="csY1" fmla="*/ 0 h 1527859"/>
              <a:gd name="csX2" fmla="*/ 2685326 w 2754774"/>
              <a:gd name="csY2" fmla="*/ 1527859 h 1527859"/>
              <a:gd name="csX3" fmla="*/ 0 w 2754774"/>
              <a:gd name="csY3" fmla="*/ 844952 h 1527859"/>
              <a:gd name="csX4" fmla="*/ 34724 w 2754774"/>
              <a:gd name="csY4" fmla="*/ 509287 h 152785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54774" h="1527859">
                <a:moveTo>
                  <a:pt x="34724" y="509287"/>
                </a:moveTo>
                <a:lnTo>
                  <a:pt x="2754774" y="0"/>
                </a:lnTo>
                <a:lnTo>
                  <a:pt x="2685326" y="1527859"/>
                </a:lnTo>
                <a:lnTo>
                  <a:pt x="0" y="844952"/>
                </a:lnTo>
                <a:lnTo>
                  <a:pt x="34724" y="509287"/>
                </a:lnTo>
                <a:close/>
              </a:path>
            </a:pathLst>
          </a:custGeom>
          <a:solidFill>
            <a:schemeClr val="bg2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CE8E1BBA-4495-8315-E2A8-EE6CA7B8F8B3}"/>
              </a:ext>
            </a:extLst>
          </p:cNvPr>
          <p:cNvCxnSpPr>
            <a:cxnSpLocks/>
          </p:cNvCxnSpPr>
          <p:nvPr/>
        </p:nvCxnSpPr>
        <p:spPr>
          <a:xfrm>
            <a:off x="3479953" y="4181445"/>
            <a:ext cx="1214433" cy="281548"/>
          </a:xfrm>
          <a:prstGeom prst="line">
            <a:avLst/>
          </a:prstGeom>
          <a:ln w="193675">
            <a:solidFill>
              <a:srgbClr val="FF00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" name="Grafik 2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AFD08894-C753-171C-31F8-DF69C0FFC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0009">
            <a:off x="3784808" y="3199138"/>
            <a:ext cx="588546" cy="1516150"/>
          </a:xfrm>
          <a:prstGeom prst="rect">
            <a:avLst/>
          </a:prstGeom>
        </p:spPr>
      </p:pic>
      <p:pic>
        <p:nvPicPr>
          <p:cNvPr id="23" name="Grafik 22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0D7EB665-4A8A-6741-501B-0D55917BAF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511763" y="3285330"/>
            <a:ext cx="563229" cy="1580280"/>
          </a:xfrm>
          <a:prstGeom prst="rect">
            <a:avLst/>
          </a:prstGeom>
        </p:spPr>
      </p:pic>
      <p:pic>
        <p:nvPicPr>
          <p:cNvPr id="24" name="Grafik 23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4BEBC3B9-2F8E-3508-D740-4ADBB57D0A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8145">
            <a:off x="4394253" y="3438239"/>
            <a:ext cx="600431" cy="1329832"/>
          </a:xfrm>
          <a:prstGeom prst="rect">
            <a:avLst/>
          </a:prstGeom>
        </p:spPr>
      </p:pic>
      <p:pic>
        <p:nvPicPr>
          <p:cNvPr id="25" name="Grafik 24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FADF17E7-E41F-81B5-3B77-A1AC498A91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3350" y="3422236"/>
            <a:ext cx="638340" cy="1443374"/>
          </a:xfrm>
          <a:prstGeom prst="rect">
            <a:avLst/>
          </a:prstGeom>
        </p:spPr>
      </p:pic>
      <p:pic>
        <p:nvPicPr>
          <p:cNvPr id="26" name="Grafik 25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1079A635-23DE-34BF-B0A7-B25E89EA49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0414" y="3273381"/>
            <a:ext cx="526028" cy="1402741"/>
          </a:xfrm>
          <a:prstGeom prst="rect">
            <a:avLst/>
          </a:prstGeom>
        </p:spPr>
      </p:pic>
      <p:pic>
        <p:nvPicPr>
          <p:cNvPr id="137" name="Grafik 136" descr="Ein Bild, das Entwurf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AFB2CAB7-8078-7E06-071E-63CA87B3A5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2855" y="2578694"/>
            <a:ext cx="3434078" cy="5151116"/>
          </a:xfrm>
          <a:prstGeom prst="rect">
            <a:avLst/>
          </a:prstGeom>
        </p:spPr>
      </p:pic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D9890DFB-BAF1-9F47-A8A6-332B174529ED}"/>
              </a:ext>
            </a:extLst>
          </p:cNvPr>
          <p:cNvGrpSpPr/>
          <p:nvPr/>
        </p:nvGrpSpPr>
        <p:grpSpPr>
          <a:xfrm>
            <a:off x="3859379" y="3986253"/>
            <a:ext cx="2396234" cy="2544266"/>
            <a:chOff x="4097642" y="4468200"/>
            <a:chExt cx="1879332" cy="2053170"/>
          </a:xfrm>
        </p:grpSpPr>
        <p:pic>
          <p:nvPicPr>
            <p:cNvPr id="104" name="Grafik 103" descr="Ein Bild, das Text, Handy, Gerät, Person enthält.&#10;&#10;KI-generierte Inhalte können fehlerhaft sein.">
              <a:extLst>
                <a:ext uri="{FF2B5EF4-FFF2-40B4-BE49-F238E27FC236}">
                  <a16:creationId xmlns:a16="http://schemas.microsoft.com/office/drawing/2014/main" id="{88ABBA82-99D9-C444-F52F-0EB2B7EEA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344" b="99512" l="4688" r="92578">
                          <a14:foregroundMark x1="39063" y1="12305" x2="33496" y2="7129"/>
                          <a14:foregroundMark x1="33496" y1="7129" x2="40527" y2="4199"/>
                          <a14:foregroundMark x1="40527" y1="4199" x2="52148" y2="3711"/>
                          <a14:foregroundMark x1="52148" y1="3711" x2="60254" y2="3711"/>
                          <a14:foregroundMark x1="60254" y1="3711" x2="67188" y2="7520"/>
                          <a14:foregroundMark x1="67188" y1="7520" x2="66797" y2="66504"/>
                          <a14:foregroundMark x1="66797" y1="66504" x2="65332" y2="82031"/>
                          <a14:foregroundMark x1="65332" y1="82031" x2="38965" y2="82031"/>
                          <a14:foregroundMark x1="38965" y1="82031" x2="33594" y2="76367"/>
                          <a14:foregroundMark x1="33594" y1="76367" x2="32910" y2="6152"/>
                          <a14:foregroundMark x1="31445" y1="77148" x2="37695" y2="82910"/>
                          <a14:foregroundMark x1="37695" y1="82910" x2="43359" y2="82910"/>
                          <a14:foregroundMark x1="63574" y1="82617" x2="68652" y2="76172"/>
                          <a14:foregroundMark x1="68652" y1="76172" x2="68164" y2="21484"/>
                          <a14:foregroundMark x1="31738" y1="6738" x2="39453" y2="3125"/>
                          <a14:foregroundMark x1="39453" y1="3125" x2="55664" y2="3418"/>
                          <a14:foregroundMark x1="55664" y1="3418" x2="63379" y2="3125"/>
                          <a14:foregroundMark x1="63379" y1="3125" x2="64746" y2="3125"/>
                          <a14:foregroundMark x1="41797" y1="2832" x2="49609" y2="3125"/>
                          <a14:foregroundMark x1="49609" y1="3125" x2="57617" y2="2734"/>
                          <a14:foregroundMark x1="57617" y1="2734" x2="64746" y2="2832"/>
                          <a14:foregroundMark x1="65039" y1="2539" x2="65039" y2="2539"/>
                          <a14:foregroundMark x1="15820" y1="67676" x2="12500" y2="94531"/>
                          <a14:foregroundMark x1="12500" y1="94531" x2="16504" y2="83887"/>
                          <a14:foregroundMark x1="16504" y1="83887" x2="15430" y2="94922"/>
                          <a14:foregroundMark x1="15430" y1="94922" x2="25195" y2="82227"/>
                          <a14:foregroundMark x1="25195" y1="82227" x2="25684" y2="94336"/>
                          <a14:foregroundMark x1="25684" y1="94336" x2="33301" y2="93848"/>
                          <a14:foregroundMark x1="33301" y1="93848" x2="38770" y2="91504"/>
                          <a14:foregroundMark x1="11523" y1="60645" x2="9668" y2="68848"/>
                          <a14:foregroundMark x1="9668" y1="68848" x2="10645" y2="83887"/>
                          <a14:foregroundMark x1="10645" y1="83887" x2="8398" y2="92773"/>
                          <a14:foregroundMark x1="8398" y1="92773" x2="15430" y2="95508"/>
                          <a14:foregroundMark x1="15430" y1="95508" x2="24805" y2="93848"/>
                          <a14:foregroundMark x1="24805" y1="93848" x2="33789" y2="94531"/>
                          <a14:foregroundMark x1="33789" y1="94531" x2="40918" y2="93164"/>
                          <a14:foregroundMark x1="40918" y1="93164" x2="36523" y2="98926"/>
                          <a14:foregroundMark x1="36523" y1="98926" x2="35059" y2="99707"/>
                          <a14:foregroundMark x1="11816" y1="96387" x2="4785" y2="99121"/>
                          <a14:foregroundMark x1="4785" y1="99121" x2="10059" y2="94531"/>
                          <a14:foregroundMark x1="87109" y1="71582" x2="86426" y2="81445"/>
                          <a14:foregroundMark x1="86426" y1="81445" x2="89453" y2="74707"/>
                          <a14:foregroundMark x1="89453" y1="74707" x2="89258" y2="67480"/>
                          <a14:foregroundMark x1="89258" y1="67480" x2="89258" y2="83887"/>
                          <a14:foregroundMark x1="89258" y1="83887" x2="92578" y2="93945"/>
                          <a14:foregroundMark x1="89551" y1="75000" x2="89258" y2="82324"/>
                          <a14:foregroundMark x1="89258" y1="82324" x2="89258" y2="65820"/>
                          <a14:foregroundMark x1="89258" y1="65820" x2="89551" y2="83203"/>
                          <a14:foregroundMark x1="89258" y1="63965" x2="89746" y2="71387"/>
                          <a14:foregroundMark x1="89746" y1="71387" x2="89551" y2="612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8363" y="4696603"/>
              <a:ext cx="1824767" cy="1824767"/>
            </a:xfrm>
            <a:prstGeom prst="rect">
              <a:avLst/>
            </a:prstGeom>
          </p:spPr>
        </p:pic>
        <p:pic>
          <p:nvPicPr>
            <p:cNvPr id="110" name="Grafik 109" descr="Ein Bild, das Text, Handy, Gerät, Elektronisches Gerät enthält.&#10;&#10;KI-generierte Inhalte können fehlerhaft sein.">
              <a:extLst>
                <a:ext uri="{FF2B5EF4-FFF2-40B4-BE49-F238E27FC236}">
                  <a16:creationId xmlns:a16="http://schemas.microsoft.com/office/drawing/2014/main" id="{CD4578EE-5B8F-AB0D-3D6A-008D0945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961" b="90039" l="9961" r="89941">
                          <a14:foregroundMark x1="35339" y1="89689" x2="42676" y2="90039"/>
                          <a14:foregroundMark x1="34473" y1="89648" x2="35339" y2="89689"/>
                          <a14:foregroundMark x1="42676" y1="90039" x2="44391" y2="89816"/>
                          <a14:foregroundMark x1="66686" y1="86070" x2="67480" y2="85742"/>
                          <a14:foregroundMark x1="32747" y1="15472" x2="32623" y2="16281"/>
                          <a14:foregroundMark x1="30371" y1="38691" x2="30371" y2="42676"/>
                          <a14:foregroundMark x1="38477" y1="17383" x2="39648" y2="16504"/>
                          <a14:foregroundMark x1="35547" y1="17578" x2="37988" y2="17578"/>
                          <a14:foregroundMark x1="60352" y1="18164" x2="65527" y2="21973"/>
                          <a14:foregroundMark x1="65527" y1="21973" x2="65820" y2="20117"/>
                          <a14:foregroundMark x1="62012" y1="18164" x2="62012" y2="16797"/>
                          <a14:foregroundMark x1="60352" y1="17090" x2="62305" y2="16504"/>
                          <a14:foregroundMark x1="61426" y1="17090" x2="61230" y2="16504"/>
                          <a14:foregroundMark x1="62793" y1="17383" x2="58984" y2="16797"/>
                          <a14:foregroundMark x1="62305" y1="17090" x2="65527" y2="20117"/>
                          <a14:foregroundMark x1="64453" y1="17578" x2="65820" y2="18164"/>
                          <a14:foregroundMark x1="63086" y1="16016" x2="62793" y2="16797"/>
                          <a14:foregroundMark x1="65039" y1="18164" x2="66113" y2="19238"/>
                          <a14:foregroundMark x1="65527" y1="19824" x2="66699" y2="20898"/>
                          <a14:foregroundMark x1="62793" y1="79395" x2="63672" y2="87012"/>
                          <a14:foregroundMark x1="63672" y1="87012" x2="66113" y2="78516"/>
                          <a14:foregroundMark x1="62793" y1="88086" x2="66113" y2="84863"/>
                          <a14:foregroundMark x1="62305" y1="87891" x2="61719" y2="87598"/>
                          <a14:foregroundMark x1="64746" y1="85938" x2="65820" y2="84863"/>
                          <a14:foregroundMark x1="63379" y1="86523" x2="65820" y2="85645"/>
                          <a14:foregroundMark x1="65039" y1="86523" x2="66406" y2="75293"/>
                          <a14:foregroundMark x1="65820" y1="85156" x2="66699" y2="85156"/>
                          <a14:foregroundMark x1="63379" y1="87598" x2="62305" y2="87305"/>
                          <a14:foregroundMark x1="65527" y1="82422" x2="66113" y2="78027"/>
                          <a14:foregroundMark x1="66406" y1="80469" x2="65527" y2="77148"/>
                          <a14:foregroundMark x1="65820" y1="84277" x2="65820" y2="77344"/>
                          <a14:foregroundMark x1="65820" y1="77344" x2="65820" y2="83789"/>
                          <a14:foregroundMark x1="65820" y1="83789" x2="65820" y2="83789"/>
                          <a14:backgroundMark x1="45020" y1="15137" x2="54395" y2="16504"/>
                          <a14:backgroundMark x1="54395" y1="16504" x2="58650" y2="16221"/>
                          <a14:backgroundMark x1="66818" y1="20894" x2="68652" y2="26855"/>
                          <a14:backgroundMark x1="66835" y1="74478" x2="66726" y2="77344"/>
                          <a14:backgroundMark x1="68652" y1="26855" x2="66856" y2="73934"/>
                          <a14:backgroundMark x1="61770" y1="87703" x2="58789" y2="88965"/>
                          <a14:backgroundMark x1="58789" y1="88965" x2="34766" y2="88086"/>
                          <a14:backgroundMark x1="34766" y1="88086" x2="31934" y2="80273"/>
                          <a14:backgroundMark x1="31934" y1="80273" x2="33496" y2="16602"/>
                          <a14:backgroundMark x1="39736" y1="16310" x2="50195" y2="15820"/>
                          <a14:backgroundMark x1="33496" y1="16602" x2="38944" y2="16347"/>
                          <a14:backgroundMark x1="50195" y1="15820" x2="43750" y2="16797"/>
                          <a14:backgroundMark x1="43750" y1="16797" x2="50879" y2="17773"/>
                          <a14:backgroundMark x1="50879" y1="17773" x2="59073" y2="16948"/>
                          <a14:backgroundMark x1="66681" y1="19176" x2="68066" y2="20898"/>
                          <a14:backgroundMark x1="38770" y1="14844" x2="63965" y2="12402"/>
                          <a14:backgroundMark x1="63965" y1="12402" x2="24805" y2="14453"/>
                          <a14:backgroundMark x1="24805" y1="14453" x2="31543" y2="16211"/>
                          <a14:backgroundMark x1="31543" y1="16211" x2="30078" y2="38672"/>
                          <a14:backgroundMark x1="29785" y1="41699" x2="29785" y2="356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7642" y="4468200"/>
              <a:ext cx="1879332" cy="1966259"/>
            </a:xfrm>
            <a:prstGeom prst="rect">
              <a:avLst/>
            </a:prstGeom>
          </p:spPr>
        </p:pic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1345E6E2-12F3-73A6-6A52-E17BE274AB20}"/>
                </a:ext>
              </a:extLst>
            </p:cNvPr>
            <p:cNvSpPr/>
            <p:nvPr/>
          </p:nvSpPr>
          <p:spPr>
            <a:xfrm>
              <a:off x="4755493" y="4857122"/>
              <a:ext cx="570312" cy="1250752"/>
            </a:xfrm>
            <a:prstGeom prst="rect">
              <a:avLst/>
            </a:prstGeom>
            <a:solidFill>
              <a:srgbClr val="D1D4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CDD2ECF1-0E6D-2495-A65C-3D6A3E8CBE5F}"/>
              </a:ext>
            </a:extLst>
          </p:cNvPr>
          <p:cNvSpPr txBox="1"/>
          <p:nvPr/>
        </p:nvSpPr>
        <p:spPr>
          <a:xfrm>
            <a:off x="4637236" y="4524959"/>
            <a:ext cx="93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Discounts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1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0%</a:t>
            </a:r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0D2749D8-3237-DE23-D2D2-6AACDC39B727}"/>
              </a:ext>
            </a:extLst>
          </p:cNvPr>
          <p:cNvSpPr/>
          <p:nvPr/>
        </p:nvSpPr>
        <p:spPr>
          <a:xfrm>
            <a:off x="4687175" y="4783330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620A22B5-429D-7967-EAD1-FA3EEE748A25}"/>
              </a:ext>
            </a:extLst>
          </p:cNvPr>
          <p:cNvSpPr txBox="1"/>
          <p:nvPr/>
        </p:nvSpPr>
        <p:spPr>
          <a:xfrm>
            <a:off x="4648679" y="5366778"/>
            <a:ext cx="93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2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10%</a:t>
            </a:r>
          </a:p>
        </p:txBody>
      </p:sp>
      <p:sp>
        <p:nvSpPr>
          <p:cNvPr id="147" name="Abgerundetes Rechteck 146">
            <a:extLst>
              <a:ext uri="{FF2B5EF4-FFF2-40B4-BE49-F238E27FC236}">
                <a16:creationId xmlns:a16="http://schemas.microsoft.com/office/drawing/2014/main" id="{8B35A350-F193-4373-5D79-1F70A8896E37}"/>
              </a:ext>
            </a:extLst>
          </p:cNvPr>
          <p:cNvSpPr/>
          <p:nvPr/>
        </p:nvSpPr>
        <p:spPr>
          <a:xfrm>
            <a:off x="4677877" y="5375373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3823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D4CC3-835E-AEDD-D0D5-F14241E58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27619BFA-D941-49DE-AA22-3C119579DD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22"/>
          <a:stretch>
            <a:fillRect/>
          </a:stretch>
        </p:blipFill>
        <p:spPr>
          <a:xfrm>
            <a:off x="1" y="13213"/>
            <a:ext cx="9944100" cy="6489904"/>
          </a:xfrm>
          <a:prstGeom prst="rect">
            <a:avLst/>
          </a:prstGeom>
        </p:spPr>
      </p:pic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C4889413-B4CC-7E61-BDBC-885CED8A7694}"/>
              </a:ext>
            </a:extLst>
          </p:cNvPr>
          <p:cNvCxnSpPr>
            <a:cxnSpLocks/>
          </p:cNvCxnSpPr>
          <p:nvPr/>
        </p:nvCxnSpPr>
        <p:spPr>
          <a:xfrm>
            <a:off x="6308138" y="4881935"/>
            <a:ext cx="2570867" cy="585630"/>
          </a:xfrm>
          <a:prstGeom prst="line">
            <a:avLst/>
          </a:prstGeom>
          <a:ln w="244475">
            <a:solidFill>
              <a:schemeClr val="bg2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1" name="Grafik 30" descr="Ein Bild, das Text, Uhr, Wanduhr, Im Haus enthält.&#10;&#10;KI-generierte Inhalte können fehlerhaft sein.">
            <a:extLst>
              <a:ext uri="{FF2B5EF4-FFF2-40B4-BE49-F238E27FC236}">
                <a16:creationId xmlns:a16="http://schemas.microsoft.com/office/drawing/2014/main" id="{4659E6E3-A997-B61D-C9E3-8885721EE1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57" t="27521" r="14750" b="30075"/>
          <a:stretch>
            <a:fillRect/>
          </a:stretch>
        </p:blipFill>
        <p:spPr>
          <a:xfrm>
            <a:off x="848609" y="237249"/>
            <a:ext cx="4158612" cy="129142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FED405C-49C9-DB65-C5A5-68D18E40B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71" y="623915"/>
            <a:ext cx="825863" cy="657311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8B99DB92-579D-C372-8C6F-47126C2B9BF5}"/>
              </a:ext>
            </a:extLst>
          </p:cNvPr>
          <p:cNvSpPr txBox="1"/>
          <p:nvPr/>
        </p:nvSpPr>
        <p:spPr>
          <a:xfrm>
            <a:off x="388445" y="-1196400"/>
            <a:ext cx="528973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68" dirty="0"/>
              <a:t>CS 8 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AF4A55E7-669E-4C74-C69D-A537AE315DEC}"/>
              </a:ext>
            </a:extLst>
          </p:cNvPr>
          <p:cNvSpPr txBox="1"/>
          <p:nvPr/>
        </p:nvSpPr>
        <p:spPr>
          <a:xfrm>
            <a:off x="1043278" y="336389"/>
            <a:ext cx="2577093" cy="261610"/>
          </a:xfrm>
          <a:prstGeom prst="rect">
            <a:avLst/>
          </a:prstGeom>
          <a:solidFill>
            <a:srgbClr val="5A4B3E"/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bg1"/>
                </a:solidFill>
              </a:rPr>
              <a:t>Line   </a:t>
            </a:r>
            <a:r>
              <a:rPr lang="de-DE" sz="1100" b="1" dirty="0" err="1">
                <a:solidFill>
                  <a:schemeClr val="bg1"/>
                </a:solidFill>
              </a:rPr>
              <a:t>Direction</a:t>
            </a:r>
            <a:r>
              <a:rPr lang="de-DE" sz="1100" dirty="0">
                <a:solidFill>
                  <a:schemeClr val="bg1"/>
                </a:solidFill>
              </a:rPr>
              <a:t>	       </a:t>
            </a:r>
            <a:r>
              <a:rPr lang="de-DE" sz="1100" b="1" dirty="0">
                <a:solidFill>
                  <a:schemeClr val="bg1"/>
                </a:solidFill>
              </a:rPr>
              <a:t>Departure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B3EFE39-9F62-13A6-D59B-09C70744E92D}"/>
              </a:ext>
            </a:extLst>
          </p:cNvPr>
          <p:cNvSpPr/>
          <p:nvPr/>
        </p:nvSpPr>
        <p:spPr>
          <a:xfrm>
            <a:off x="3843644" y="343081"/>
            <a:ext cx="990220" cy="955206"/>
          </a:xfrm>
          <a:prstGeom prst="ellipse">
            <a:avLst/>
          </a:prstGeom>
          <a:solidFill>
            <a:srgbClr val="473F36"/>
          </a:solidFill>
          <a:ln>
            <a:solidFill>
              <a:srgbClr val="473F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Ecken des Rechtecks auf der gleichen Seite abrunden 1">
            <a:extLst>
              <a:ext uri="{FF2B5EF4-FFF2-40B4-BE49-F238E27FC236}">
                <a16:creationId xmlns:a16="http://schemas.microsoft.com/office/drawing/2014/main" id="{7F7429D4-038F-8F4D-B169-BEAE283538B7}"/>
              </a:ext>
            </a:extLst>
          </p:cNvPr>
          <p:cNvSpPr/>
          <p:nvPr/>
        </p:nvSpPr>
        <p:spPr>
          <a:xfrm>
            <a:off x="2808041" y="614713"/>
            <a:ext cx="768643" cy="254098"/>
          </a:xfrm>
          <a:prstGeom prst="round2SameRect">
            <a:avLst/>
          </a:prstGeom>
          <a:solidFill>
            <a:srgbClr val="FFFF00">
              <a:alpha val="7540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35BED7A-50F8-0A8C-2AA5-9D8A2644498A}"/>
              </a:ext>
            </a:extLst>
          </p:cNvPr>
          <p:cNvSpPr/>
          <p:nvPr/>
        </p:nvSpPr>
        <p:spPr>
          <a:xfrm>
            <a:off x="6443575" y="2108147"/>
            <a:ext cx="2435430" cy="3359418"/>
          </a:xfrm>
          <a:prstGeom prst="rect">
            <a:avLst/>
          </a:prstGeom>
          <a:noFill/>
          <a:ln w="88900"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D7D2AF2-AFDC-3A98-53C6-48C763E7614A}"/>
              </a:ext>
            </a:extLst>
          </p:cNvPr>
          <p:cNvSpPr txBox="1"/>
          <p:nvPr/>
        </p:nvSpPr>
        <p:spPr>
          <a:xfrm>
            <a:off x="513278" y="2615581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2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E26D470-DFBF-05F2-94A3-88064780F7F2}"/>
              </a:ext>
            </a:extLst>
          </p:cNvPr>
          <p:cNvSpPr txBox="1"/>
          <p:nvPr/>
        </p:nvSpPr>
        <p:spPr>
          <a:xfrm>
            <a:off x="7171164" y="1446788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1</a:t>
            </a:r>
          </a:p>
        </p:txBody>
      </p:sp>
      <p:sp>
        <p:nvSpPr>
          <p:cNvPr id="99" name="Ecken des Rechtecks auf der gleichen Seite abrunden 98">
            <a:extLst>
              <a:ext uri="{FF2B5EF4-FFF2-40B4-BE49-F238E27FC236}">
                <a16:creationId xmlns:a16="http://schemas.microsoft.com/office/drawing/2014/main" id="{6151839A-57A0-76C6-A0D6-93D42CFEE26E}"/>
              </a:ext>
            </a:extLst>
          </p:cNvPr>
          <p:cNvSpPr/>
          <p:nvPr/>
        </p:nvSpPr>
        <p:spPr>
          <a:xfrm>
            <a:off x="2004229" y="607201"/>
            <a:ext cx="768642" cy="261610"/>
          </a:xfrm>
          <a:prstGeom prst="round2SameRect">
            <a:avLst/>
          </a:prstGeom>
          <a:solidFill>
            <a:srgbClr val="FFFF00">
              <a:alpha val="7540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2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0C877474-9661-1B8D-6FFB-E294628E21E4}"/>
              </a:ext>
            </a:extLst>
          </p:cNvPr>
          <p:cNvSpPr txBox="1"/>
          <p:nvPr/>
        </p:nvSpPr>
        <p:spPr>
          <a:xfrm>
            <a:off x="2885359" y="929987"/>
            <a:ext cx="9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DC053"/>
                </a:solidFill>
                <a:latin typeface="+mj-lt"/>
                <a:cs typeface="Bangla MN" pitchFamily="2" charset="0"/>
              </a:rPr>
              <a:t>3 min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A1A3281D-AFE4-DC21-F0E8-E61F05569DFD}"/>
              </a:ext>
            </a:extLst>
          </p:cNvPr>
          <p:cNvCxnSpPr>
            <a:cxnSpLocks/>
          </p:cNvCxnSpPr>
          <p:nvPr/>
        </p:nvCxnSpPr>
        <p:spPr>
          <a:xfrm>
            <a:off x="848609" y="3475372"/>
            <a:ext cx="357517" cy="133853"/>
          </a:xfrm>
          <a:prstGeom prst="line">
            <a:avLst/>
          </a:prstGeom>
          <a:ln w="101600">
            <a:solidFill>
              <a:srgbClr val="FFFF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6EE3DA8C-916F-461D-61C1-068556B970B8}"/>
              </a:ext>
            </a:extLst>
          </p:cNvPr>
          <p:cNvSpPr/>
          <p:nvPr/>
        </p:nvSpPr>
        <p:spPr>
          <a:xfrm>
            <a:off x="941820" y="2984913"/>
            <a:ext cx="202916" cy="600834"/>
          </a:xfrm>
          <a:prstGeom prst="rect">
            <a:avLst/>
          </a:prstGeom>
          <a:noFill/>
          <a:ln w="73025">
            <a:solidFill>
              <a:schemeClr val="accent1">
                <a:lumMod val="60000"/>
                <a:lumOff val="40000"/>
                <a:alpha val="6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Grafik 18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25F1D9C0-79D7-CCED-4D7B-16C13A25D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0009">
            <a:off x="1058394" y="3246796"/>
            <a:ext cx="201066" cy="517965"/>
          </a:xfrm>
          <a:prstGeom prst="rect">
            <a:avLst/>
          </a:prstGeom>
        </p:spPr>
      </p:pic>
      <p:pic>
        <p:nvPicPr>
          <p:cNvPr id="20" name="Grafik 1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F3D08BF2-AC08-38A3-FE31-FB7D143BC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65060" y="3203050"/>
            <a:ext cx="192417" cy="539874"/>
          </a:xfrm>
          <a:prstGeom prst="rect">
            <a:avLst/>
          </a:prstGeom>
        </p:spPr>
      </p:pic>
      <p:pic>
        <p:nvPicPr>
          <p:cNvPr id="21" name="Grafik 20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95BFE4A3-7F69-DB3D-2C52-2BF856596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8145">
            <a:off x="1083484" y="3349451"/>
            <a:ext cx="205126" cy="454313"/>
          </a:xfrm>
          <a:prstGeom prst="rect">
            <a:avLst/>
          </a:prstGeom>
        </p:spPr>
      </p:pic>
      <p:pic>
        <p:nvPicPr>
          <p:cNvPr id="27" name="Grafik 2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B139ED86-BC81-3230-83D7-DAA0F2661C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087" y="3275797"/>
            <a:ext cx="218078" cy="493103"/>
          </a:xfrm>
          <a:prstGeom prst="rect">
            <a:avLst/>
          </a:prstGeom>
        </p:spPr>
      </p:pic>
      <p:pic>
        <p:nvPicPr>
          <p:cNvPr id="28" name="Grafik 27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FDE5FA18-8672-57E8-07CB-B2580F6473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727" y="3233376"/>
            <a:ext cx="179708" cy="479221"/>
          </a:xfrm>
          <a:prstGeom prst="rect">
            <a:avLst/>
          </a:prstGeom>
        </p:spPr>
      </p:pic>
      <p:sp>
        <p:nvSpPr>
          <p:cNvPr id="30" name="Freihandform 29">
            <a:extLst>
              <a:ext uri="{FF2B5EF4-FFF2-40B4-BE49-F238E27FC236}">
                <a16:creationId xmlns:a16="http://schemas.microsoft.com/office/drawing/2014/main" id="{C1C69682-EF0A-7E92-ACAC-B688A7EB9021}"/>
              </a:ext>
            </a:extLst>
          </p:cNvPr>
          <p:cNvSpPr/>
          <p:nvPr/>
        </p:nvSpPr>
        <p:spPr>
          <a:xfrm>
            <a:off x="1409700" y="2057400"/>
            <a:ext cx="4933950" cy="2667000"/>
          </a:xfrm>
          <a:custGeom>
            <a:avLst/>
            <a:gdLst>
              <a:gd name="csX0" fmla="*/ 0 w 4933950"/>
              <a:gd name="csY0" fmla="*/ 971550 h 2667000"/>
              <a:gd name="csX1" fmla="*/ 0 w 4933950"/>
              <a:gd name="csY1" fmla="*/ 1543050 h 2667000"/>
              <a:gd name="csX2" fmla="*/ 4933950 w 4933950"/>
              <a:gd name="csY2" fmla="*/ 2667000 h 2667000"/>
              <a:gd name="csX3" fmla="*/ 4895850 w 4933950"/>
              <a:gd name="csY3" fmla="*/ 0 h 2667000"/>
              <a:gd name="csX4" fmla="*/ 0 w 4933950"/>
              <a:gd name="csY4" fmla="*/ 971550 h 2667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933950" h="2667000">
                <a:moveTo>
                  <a:pt x="0" y="971550"/>
                </a:moveTo>
                <a:lnTo>
                  <a:pt x="0" y="1543050"/>
                </a:lnTo>
                <a:lnTo>
                  <a:pt x="4933950" y="2667000"/>
                </a:lnTo>
                <a:lnTo>
                  <a:pt x="4895850" y="0"/>
                </a:lnTo>
                <a:lnTo>
                  <a:pt x="0" y="971550"/>
                </a:lnTo>
                <a:close/>
              </a:path>
            </a:pathLst>
          </a:custGeom>
          <a:solidFill>
            <a:schemeClr val="bg2">
              <a:alpha val="5379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E4DB1064-BC4D-BEA8-FB43-0A8698B8BB9B}"/>
              </a:ext>
            </a:extLst>
          </p:cNvPr>
          <p:cNvGrpSpPr/>
          <p:nvPr/>
        </p:nvGrpSpPr>
        <p:grpSpPr>
          <a:xfrm>
            <a:off x="3859379" y="3986253"/>
            <a:ext cx="2396234" cy="2544266"/>
            <a:chOff x="4097642" y="4468200"/>
            <a:chExt cx="1879332" cy="2053170"/>
          </a:xfrm>
        </p:grpSpPr>
        <p:pic>
          <p:nvPicPr>
            <p:cNvPr id="104" name="Grafik 103" descr="Ein Bild, das Text, Handy, Gerät, Person enthält.&#10;&#10;KI-generierte Inhalte können fehlerhaft sein.">
              <a:extLst>
                <a:ext uri="{FF2B5EF4-FFF2-40B4-BE49-F238E27FC236}">
                  <a16:creationId xmlns:a16="http://schemas.microsoft.com/office/drawing/2014/main" id="{A3329AF5-0B81-4E84-C139-A084F3B05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344" b="99512" l="4688" r="92578">
                          <a14:foregroundMark x1="39063" y1="12305" x2="33496" y2="7129"/>
                          <a14:foregroundMark x1="33496" y1="7129" x2="40527" y2="4199"/>
                          <a14:foregroundMark x1="40527" y1="4199" x2="52148" y2="3711"/>
                          <a14:foregroundMark x1="52148" y1="3711" x2="60254" y2="3711"/>
                          <a14:foregroundMark x1="60254" y1="3711" x2="67188" y2="7520"/>
                          <a14:foregroundMark x1="67188" y1="7520" x2="66797" y2="66504"/>
                          <a14:foregroundMark x1="66797" y1="66504" x2="65332" y2="82031"/>
                          <a14:foregroundMark x1="65332" y1="82031" x2="38965" y2="82031"/>
                          <a14:foregroundMark x1="38965" y1="82031" x2="33594" y2="76367"/>
                          <a14:foregroundMark x1="33594" y1="76367" x2="32910" y2="6152"/>
                          <a14:foregroundMark x1="31445" y1="77148" x2="37695" y2="82910"/>
                          <a14:foregroundMark x1="37695" y1="82910" x2="43359" y2="82910"/>
                          <a14:foregroundMark x1="63574" y1="82617" x2="68652" y2="76172"/>
                          <a14:foregroundMark x1="68652" y1="76172" x2="68164" y2="21484"/>
                          <a14:foregroundMark x1="31738" y1="6738" x2="39453" y2="3125"/>
                          <a14:foregroundMark x1="39453" y1="3125" x2="55664" y2="3418"/>
                          <a14:foregroundMark x1="55664" y1="3418" x2="63379" y2="3125"/>
                          <a14:foregroundMark x1="63379" y1="3125" x2="64746" y2="3125"/>
                          <a14:foregroundMark x1="41797" y1="2832" x2="49609" y2="3125"/>
                          <a14:foregroundMark x1="49609" y1="3125" x2="57617" y2="2734"/>
                          <a14:foregroundMark x1="57617" y1="2734" x2="64746" y2="2832"/>
                          <a14:foregroundMark x1="65039" y1="2539" x2="65039" y2="2539"/>
                          <a14:foregroundMark x1="15820" y1="67676" x2="12500" y2="94531"/>
                          <a14:foregroundMark x1="12500" y1="94531" x2="16504" y2="83887"/>
                          <a14:foregroundMark x1="16504" y1="83887" x2="15430" y2="94922"/>
                          <a14:foregroundMark x1="15430" y1="94922" x2="25195" y2="82227"/>
                          <a14:foregroundMark x1="25195" y1="82227" x2="25684" y2="94336"/>
                          <a14:foregroundMark x1="25684" y1="94336" x2="33301" y2="93848"/>
                          <a14:foregroundMark x1="33301" y1="93848" x2="38770" y2="91504"/>
                          <a14:foregroundMark x1="11523" y1="60645" x2="9668" y2="68848"/>
                          <a14:foregroundMark x1="9668" y1="68848" x2="10645" y2="83887"/>
                          <a14:foregroundMark x1="10645" y1="83887" x2="8398" y2="92773"/>
                          <a14:foregroundMark x1="8398" y1="92773" x2="15430" y2="95508"/>
                          <a14:foregroundMark x1="15430" y1="95508" x2="24805" y2="93848"/>
                          <a14:foregroundMark x1="24805" y1="93848" x2="33789" y2="94531"/>
                          <a14:foregroundMark x1="33789" y1="94531" x2="40918" y2="93164"/>
                          <a14:foregroundMark x1="40918" y1="93164" x2="36523" y2="98926"/>
                          <a14:foregroundMark x1="36523" y1="98926" x2="35059" y2="99707"/>
                          <a14:foregroundMark x1="11816" y1="96387" x2="4785" y2="99121"/>
                          <a14:foregroundMark x1="4785" y1="99121" x2="10059" y2="94531"/>
                          <a14:foregroundMark x1="87109" y1="71582" x2="86426" y2="81445"/>
                          <a14:foregroundMark x1="86426" y1="81445" x2="89453" y2="74707"/>
                          <a14:foregroundMark x1="89453" y1="74707" x2="89258" y2="67480"/>
                          <a14:foregroundMark x1="89258" y1="67480" x2="89258" y2="83887"/>
                          <a14:foregroundMark x1="89258" y1="83887" x2="92578" y2="93945"/>
                          <a14:foregroundMark x1="89551" y1="75000" x2="89258" y2="82324"/>
                          <a14:foregroundMark x1="89258" y1="82324" x2="89258" y2="65820"/>
                          <a14:foregroundMark x1="89258" y1="65820" x2="89551" y2="83203"/>
                          <a14:foregroundMark x1="89258" y1="63965" x2="89746" y2="71387"/>
                          <a14:foregroundMark x1="89746" y1="71387" x2="89551" y2="612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8363" y="4696603"/>
              <a:ext cx="1824767" cy="1824767"/>
            </a:xfrm>
            <a:prstGeom prst="rect">
              <a:avLst/>
            </a:prstGeom>
          </p:spPr>
        </p:pic>
        <p:pic>
          <p:nvPicPr>
            <p:cNvPr id="110" name="Grafik 109" descr="Ein Bild, das Text, Handy, Gerät, Elektronisches Gerät enthält.&#10;&#10;KI-generierte Inhalte können fehlerhaft sein.">
              <a:extLst>
                <a:ext uri="{FF2B5EF4-FFF2-40B4-BE49-F238E27FC236}">
                  <a16:creationId xmlns:a16="http://schemas.microsoft.com/office/drawing/2014/main" id="{76B2F2CA-EE10-2DA0-63FF-A7CBB50B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961" b="90039" l="9961" r="89941">
                          <a14:foregroundMark x1="35339" y1="89689" x2="42676" y2="90039"/>
                          <a14:foregroundMark x1="34473" y1="89648" x2="35339" y2="89689"/>
                          <a14:foregroundMark x1="42676" y1="90039" x2="44391" y2="89816"/>
                          <a14:foregroundMark x1="66686" y1="86070" x2="67480" y2="85742"/>
                          <a14:foregroundMark x1="32747" y1="15472" x2="32623" y2="16281"/>
                          <a14:foregroundMark x1="30371" y1="38691" x2="30371" y2="42676"/>
                          <a14:foregroundMark x1="38477" y1="17383" x2="39648" y2="16504"/>
                          <a14:foregroundMark x1="35547" y1="17578" x2="37988" y2="17578"/>
                          <a14:foregroundMark x1="60352" y1="18164" x2="65527" y2="21973"/>
                          <a14:foregroundMark x1="65527" y1="21973" x2="65820" y2="20117"/>
                          <a14:foregroundMark x1="62012" y1="18164" x2="62012" y2="16797"/>
                          <a14:foregroundMark x1="60352" y1="17090" x2="62305" y2="16504"/>
                          <a14:foregroundMark x1="61426" y1="17090" x2="61230" y2="16504"/>
                          <a14:foregroundMark x1="62793" y1="17383" x2="58984" y2="16797"/>
                          <a14:foregroundMark x1="62305" y1="17090" x2="65527" y2="20117"/>
                          <a14:foregroundMark x1="64453" y1="17578" x2="65820" y2="18164"/>
                          <a14:foregroundMark x1="63086" y1="16016" x2="62793" y2="16797"/>
                          <a14:foregroundMark x1="65039" y1="18164" x2="66113" y2="19238"/>
                          <a14:foregroundMark x1="65527" y1="19824" x2="66699" y2="20898"/>
                          <a14:foregroundMark x1="62793" y1="79395" x2="63672" y2="87012"/>
                          <a14:foregroundMark x1="63672" y1="87012" x2="66113" y2="78516"/>
                          <a14:foregroundMark x1="62793" y1="88086" x2="66113" y2="84863"/>
                          <a14:foregroundMark x1="62305" y1="87891" x2="61719" y2="87598"/>
                          <a14:foregroundMark x1="64746" y1="85938" x2="65820" y2="84863"/>
                          <a14:foregroundMark x1="63379" y1="86523" x2="65820" y2="85645"/>
                          <a14:foregroundMark x1="65039" y1="86523" x2="66406" y2="75293"/>
                          <a14:foregroundMark x1="65820" y1="85156" x2="66699" y2="85156"/>
                          <a14:foregroundMark x1="63379" y1="87598" x2="62305" y2="87305"/>
                          <a14:foregroundMark x1="65527" y1="82422" x2="66113" y2="78027"/>
                          <a14:foregroundMark x1="66406" y1="80469" x2="65527" y2="77148"/>
                          <a14:foregroundMark x1="65820" y1="84277" x2="65820" y2="77344"/>
                          <a14:foregroundMark x1="65820" y1="77344" x2="65820" y2="83789"/>
                          <a14:foregroundMark x1="65820" y1="83789" x2="65820" y2="83789"/>
                          <a14:backgroundMark x1="45020" y1="15137" x2="54395" y2="16504"/>
                          <a14:backgroundMark x1="54395" y1="16504" x2="58650" y2="16221"/>
                          <a14:backgroundMark x1="66818" y1="20894" x2="68652" y2="26855"/>
                          <a14:backgroundMark x1="66835" y1="74478" x2="66726" y2="77344"/>
                          <a14:backgroundMark x1="68652" y1="26855" x2="66856" y2="73934"/>
                          <a14:backgroundMark x1="61770" y1="87703" x2="58789" y2="88965"/>
                          <a14:backgroundMark x1="58789" y1="88965" x2="34766" y2="88086"/>
                          <a14:backgroundMark x1="34766" y1="88086" x2="31934" y2="80273"/>
                          <a14:backgroundMark x1="31934" y1="80273" x2="33496" y2="16602"/>
                          <a14:backgroundMark x1="39736" y1="16310" x2="50195" y2="15820"/>
                          <a14:backgroundMark x1="33496" y1="16602" x2="38944" y2="16347"/>
                          <a14:backgroundMark x1="50195" y1="15820" x2="43750" y2="16797"/>
                          <a14:backgroundMark x1="43750" y1="16797" x2="50879" y2="17773"/>
                          <a14:backgroundMark x1="50879" y1="17773" x2="59073" y2="16948"/>
                          <a14:backgroundMark x1="66681" y1="19176" x2="68066" y2="20898"/>
                          <a14:backgroundMark x1="38770" y1="14844" x2="63965" y2="12402"/>
                          <a14:backgroundMark x1="63965" y1="12402" x2="24805" y2="14453"/>
                          <a14:backgroundMark x1="24805" y1="14453" x2="31543" y2="16211"/>
                          <a14:backgroundMark x1="31543" y1="16211" x2="30078" y2="38672"/>
                          <a14:backgroundMark x1="29785" y1="41699" x2="29785" y2="356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7642" y="4468200"/>
              <a:ext cx="1879332" cy="1966259"/>
            </a:xfrm>
            <a:prstGeom prst="rect">
              <a:avLst/>
            </a:prstGeom>
          </p:spPr>
        </p:pic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2A89DC2E-1ED7-27D1-9770-C695DFD06FA9}"/>
                </a:ext>
              </a:extLst>
            </p:cNvPr>
            <p:cNvSpPr/>
            <p:nvPr/>
          </p:nvSpPr>
          <p:spPr>
            <a:xfrm>
              <a:off x="4755493" y="4857122"/>
              <a:ext cx="570312" cy="1250752"/>
            </a:xfrm>
            <a:prstGeom prst="rect">
              <a:avLst/>
            </a:prstGeom>
            <a:solidFill>
              <a:srgbClr val="D1D4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B79B711A-E78C-F588-0BED-618C9FF961CC}"/>
              </a:ext>
            </a:extLst>
          </p:cNvPr>
          <p:cNvSpPr txBox="1"/>
          <p:nvPr/>
        </p:nvSpPr>
        <p:spPr>
          <a:xfrm>
            <a:off x="4637236" y="4524959"/>
            <a:ext cx="93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Discounts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2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50%</a:t>
            </a:r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242EAA6D-7734-ECD2-19D3-433A5C64BCFB}"/>
              </a:ext>
            </a:extLst>
          </p:cNvPr>
          <p:cNvSpPr/>
          <p:nvPr/>
        </p:nvSpPr>
        <p:spPr>
          <a:xfrm>
            <a:off x="4687175" y="4783330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BE43E6BC-8587-EF06-A1C6-963C3BDDF204}"/>
              </a:ext>
            </a:extLst>
          </p:cNvPr>
          <p:cNvSpPr txBox="1"/>
          <p:nvPr/>
        </p:nvSpPr>
        <p:spPr>
          <a:xfrm>
            <a:off x="4648679" y="5366778"/>
            <a:ext cx="93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1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25%</a:t>
            </a:r>
          </a:p>
        </p:txBody>
      </p:sp>
      <p:sp>
        <p:nvSpPr>
          <p:cNvPr id="147" name="Abgerundetes Rechteck 146">
            <a:extLst>
              <a:ext uri="{FF2B5EF4-FFF2-40B4-BE49-F238E27FC236}">
                <a16:creationId xmlns:a16="http://schemas.microsoft.com/office/drawing/2014/main" id="{FC095D4A-E0E6-7564-5135-6DE60105A154}"/>
              </a:ext>
            </a:extLst>
          </p:cNvPr>
          <p:cNvSpPr/>
          <p:nvPr/>
        </p:nvSpPr>
        <p:spPr>
          <a:xfrm>
            <a:off x="4677877" y="5375373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98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E6021-0F61-2274-5DF3-6C64286DB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348459C-2811-D70C-4192-D238C12CE1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22"/>
          <a:stretch>
            <a:fillRect/>
          </a:stretch>
        </p:blipFill>
        <p:spPr>
          <a:xfrm>
            <a:off x="1" y="13213"/>
            <a:ext cx="9944100" cy="6489904"/>
          </a:xfrm>
          <a:prstGeom prst="rect">
            <a:avLst/>
          </a:prstGeom>
        </p:spPr>
      </p:pic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C319E8DB-0AD9-445B-F696-3985C3B5B66F}"/>
              </a:ext>
            </a:extLst>
          </p:cNvPr>
          <p:cNvCxnSpPr>
            <a:cxnSpLocks/>
          </p:cNvCxnSpPr>
          <p:nvPr/>
        </p:nvCxnSpPr>
        <p:spPr>
          <a:xfrm>
            <a:off x="3576684" y="4190370"/>
            <a:ext cx="1324035" cy="279509"/>
          </a:xfrm>
          <a:prstGeom prst="line">
            <a:avLst/>
          </a:prstGeom>
          <a:ln w="203200">
            <a:solidFill>
              <a:srgbClr val="00B05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1" name="Grafik 30" descr="Ein Bild, das Text, Uhr, Wanduhr, Im Haus enthält.&#10;&#10;KI-generierte Inhalte können fehlerhaft sein.">
            <a:extLst>
              <a:ext uri="{FF2B5EF4-FFF2-40B4-BE49-F238E27FC236}">
                <a16:creationId xmlns:a16="http://schemas.microsoft.com/office/drawing/2014/main" id="{39A2EBB0-FBC8-1646-03A0-01FDCD2C45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57" t="27521" r="14750" b="30075"/>
          <a:stretch>
            <a:fillRect/>
          </a:stretch>
        </p:blipFill>
        <p:spPr>
          <a:xfrm>
            <a:off x="848609" y="237249"/>
            <a:ext cx="4158612" cy="129142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6567B692-353F-F456-132A-B2DAFE14A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71" y="623915"/>
            <a:ext cx="825863" cy="657311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00EEA683-0939-1C1E-BA50-C5122A51FE9B}"/>
              </a:ext>
            </a:extLst>
          </p:cNvPr>
          <p:cNvSpPr txBox="1"/>
          <p:nvPr/>
        </p:nvSpPr>
        <p:spPr>
          <a:xfrm>
            <a:off x="388445" y="-1196400"/>
            <a:ext cx="528973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68" dirty="0"/>
              <a:t>CS 9 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4B69E04F-4412-DF31-B128-FF1C05FE6BBA}"/>
              </a:ext>
            </a:extLst>
          </p:cNvPr>
          <p:cNvSpPr txBox="1"/>
          <p:nvPr/>
        </p:nvSpPr>
        <p:spPr>
          <a:xfrm>
            <a:off x="1043278" y="336389"/>
            <a:ext cx="2577093" cy="261610"/>
          </a:xfrm>
          <a:prstGeom prst="rect">
            <a:avLst/>
          </a:prstGeom>
          <a:solidFill>
            <a:srgbClr val="5A4B3E"/>
          </a:solidFill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bg1"/>
                </a:solidFill>
              </a:rPr>
              <a:t>Line   </a:t>
            </a:r>
            <a:r>
              <a:rPr lang="de-DE" sz="1100" b="1" dirty="0" err="1">
                <a:solidFill>
                  <a:schemeClr val="bg1"/>
                </a:solidFill>
              </a:rPr>
              <a:t>Direction</a:t>
            </a:r>
            <a:r>
              <a:rPr lang="de-DE" sz="1100" dirty="0">
                <a:solidFill>
                  <a:schemeClr val="bg1"/>
                </a:solidFill>
              </a:rPr>
              <a:t>	       </a:t>
            </a:r>
            <a:r>
              <a:rPr lang="de-DE" sz="1100" b="1" dirty="0">
                <a:solidFill>
                  <a:schemeClr val="bg1"/>
                </a:solidFill>
              </a:rPr>
              <a:t>Departure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9121DDD-2C48-EA87-178A-6AA26ACEFCBE}"/>
              </a:ext>
            </a:extLst>
          </p:cNvPr>
          <p:cNvSpPr/>
          <p:nvPr/>
        </p:nvSpPr>
        <p:spPr>
          <a:xfrm>
            <a:off x="3843644" y="343081"/>
            <a:ext cx="990220" cy="955206"/>
          </a:xfrm>
          <a:prstGeom prst="ellipse">
            <a:avLst/>
          </a:prstGeom>
          <a:solidFill>
            <a:srgbClr val="473F36"/>
          </a:solidFill>
          <a:ln>
            <a:solidFill>
              <a:srgbClr val="473F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Ecken des Rechtecks auf der gleichen Seite abrunden 1">
            <a:extLst>
              <a:ext uri="{FF2B5EF4-FFF2-40B4-BE49-F238E27FC236}">
                <a16:creationId xmlns:a16="http://schemas.microsoft.com/office/drawing/2014/main" id="{F92A48BD-E7F7-3F65-E5E3-FA51E7EFB599}"/>
              </a:ext>
            </a:extLst>
          </p:cNvPr>
          <p:cNvSpPr/>
          <p:nvPr/>
        </p:nvSpPr>
        <p:spPr>
          <a:xfrm>
            <a:off x="2808041" y="614713"/>
            <a:ext cx="768643" cy="254098"/>
          </a:xfrm>
          <a:prstGeom prst="round2SameRect">
            <a:avLst/>
          </a:prstGeom>
          <a:solidFill>
            <a:srgbClr val="00B050">
              <a:alpha val="7540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7E441E-F28E-5DF8-1A6C-8DA1027E10B6}"/>
              </a:ext>
            </a:extLst>
          </p:cNvPr>
          <p:cNvSpPr/>
          <p:nvPr/>
        </p:nvSpPr>
        <p:spPr>
          <a:xfrm>
            <a:off x="3722300" y="2306258"/>
            <a:ext cx="1163126" cy="2261232"/>
          </a:xfrm>
          <a:prstGeom prst="rect">
            <a:avLst/>
          </a:prstGeom>
          <a:noFill/>
          <a:ln w="88900"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BE8DFAB1-97B6-077E-19FE-40241B936978}"/>
              </a:ext>
            </a:extLst>
          </p:cNvPr>
          <p:cNvSpPr txBox="1"/>
          <p:nvPr/>
        </p:nvSpPr>
        <p:spPr>
          <a:xfrm>
            <a:off x="1669238" y="2458357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2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C1D3ED5-9455-0992-331F-CD556066032C}"/>
              </a:ext>
            </a:extLst>
          </p:cNvPr>
          <p:cNvSpPr txBox="1"/>
          <p:nvPr/>
        </p:nvSpPr>
        <p:spPr>
          <a:xfrm>
            <a:off x="3722300" y="1852081"/>
            <a:ext cx="11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Door 1</a:t>
            </a:r>
          </a:p>
        </p:txBody>
      </p:sp>
      <p:sp>
        <p:nvSpPr>
          <p:cNvPr id="99" name="Ecken des Rechtecks auf der gleichen Seite abrunden 98">
            <a:extLst>
              <a:ext uri="{FF2B5EF4-FFF2-40B4-BE49-F238E27FC236}">
                <a16:creationId xmlns:a16="http://schemas.microsoft.com/office/drawing/2014/main" id="{14BD107F-964C-0599-1370-3AAC8056029C}"/>
              </a:ext>
            </a:extLst>
          </p:cNvPr>
          <p:cNvSpPr/>
          <p:nvPr/>
        </p:nvSpPr>
        <p:spPr>
          <a:xfrm>
            <a:off x="2004229" y="607201"/>
            <a:ext cx="768642" cy="261610"/>
          </a:xfrm>
          <a:prstGeom prst="round2SameRect">
            <a:avLst/>
          </a:prstGeom>
          <a:solidFill>
            <a:srgbClr val="FF0000">
              <a:alpha val="7540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8" dirty="0">
                <a:solidFill>
                  <a:schemeClr val="tx1"/>
                </a:solidFill>
              </a:rPr>
              <a:t>Door 2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756C9811-007C-0970-96C6-BA7A6CA42A4D}"/>
              </a:ext>
            </a:extLst>
          </p:cNvPr>
          <p:cNvSpPr txBox="1"/>
          <p:nvPr/>
        </p:nvSpPr>
        <p:spPr>
          <a:xfrm>
            <a:off x="2885359" y="929987"/>
            <a:ext cx="98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DC053"/>
                </a:solidFill>
                <a:latin typeface="+mj-lt"/>
                <a:cs typeface="Bangla MN" pitchFamily="2" charset="0"/>
              </a:rPr>
              <a:t>3 min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351926B-54F3-C571-4DC2-0802FA7A593B}"/>
              </a:ext>
            </a:extLst>
          </p:cNvPr>
          <p:cNvCxnSpPr>
            <a:cxnSpLocks/>
          </p:cNvCxnSpPr>
          <p:nvPr/>
        </p:nvCxnSpPr>
        <p:spPr>
          <a:xfrm>
            <a:off x="1810635" y="3751357"/>
            <a:ext cx="754056" cy="177746"/>
          </a:xfrm>
          <a:prstGeom prst="line">
            <a:avLst/>
          </a:prstGeom>
          <a:ln w="149225">
            <a:solidFill>
              <a:srgbClr val="FF0000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0A9A82E-4D9A-3C57-7BB9-FD3760D04E73}"/>
              </a:ext>
            </a:extLst>
          </p:cNvPr>
          <p:cNvSpPr/>
          <p:nvPr/>
        </p:nvSpPr>
        <p:spPr>
          <a:xfrm>
            <a:off x="1939022" y="2851061"/>
            <a:ext cx="497281" cy="1066638"/>
          </a:xfrm>
          <a:prstGeom prst="rect">
            <a:avLst/>
          </a:prstGeom>
          <a:noFill/>
          <a:ln w="73025">
            <a:solidFill>
              <a:schemeClr val="accent1">
                <a:lumMod val="60000"/>
                <a:lumOff val="40000"/>
                <a:alpha val="6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Grafik 18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9498D21A-4FDB-B22F-C0A2-E113772A9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0009">
            <a:off x="2032212" y="3153472"/>
            <a:ext cx="361776" cy="931969"/>
          </a:xfrm>
          <a:prstGeom prst="rect">
            <a:avLst/>
          </a:prstGeom>
        </p:spPr>
      </p:pic>
      <p:pic>
        <p:nvPicPr>
          <p:cNvPr id="20" name="Grafik 1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847D243D-2695-A5A4-AF6A-774C56689A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874839" y="3107061"/>
            <a:ext cx="346215" cy="971392"/>
          </a:xfrm>
          <a:prstGeom prst="rect">
            <a:avLst/>
          </a:prstGeom>
        </p:spPr>
      </p:pic>
      <p:pic>
        <p:nvPicPr>
          <p:cNvPr id="21" name="Grafik 20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88D9F849-F174-4C6D-AD5D-649259E716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8145">
            <a:off x="2073605" y="3382529"/>
            <a:ext cx="369082" cy="817443"/>
          </a:xfrm>
          <a:prstGeom prst="rect">
            <a:avLst/>
          </a:prstGeom>
        </p:spPr>
      </p:pic>
      <p:sp>
        <p:nvSpPr>
          <p:cNvPr id="14" name="Freihandform 13">
            <a:extLst>
              <a:ext uri="{FF2B5EF4-FFF2-40B4-BE49-F238E27FC236}">
                <a16:creationId xmlns:a16="http://schemas.microsoft.com/office/drawing/2014/main" id="{1CBFACFF-2118-F8B3-2FB8-EB6D34E727B6}"/>
              </a:ext>
            </a:extLst>
          </p:cNvPr>
          <p:cNvSpPr/>
          <p:nvPr/>
        </p:nvSpPr>
        <p:spPr>
          <a:xfrm>
            <a:off x="933450" y="2914650"/>
            <a:ext cx="933450" cy="742950"/>
          </a:xfrm>
          <a:custGeom>
            <a:avLst/>
            <a:gdLst>
              <a:gd name="csX0" fmla="*/ 0 w 933450"/>
              <a:gd name="csY0" fmla="*/ 171450 h 742950"/>
              <a:gd name="csX1" fmla="*/ 0 w 933450"/>
              <a:gd name="csY1" fmla="*/ 533400 h 742950"/>
              <a:gd name="csX2" fmla="*/ 933450 w 933450"/>
              <a:gd name="csY2" fmla="*/ 742950 h 742950"/>
              <a:gd name="csX3" fmla="*/ 933450 w 933450"/>
              <a:gd name="csY3" fmla="*/ 0 h 742950"/>
              <a:gd name="csX4" fmla="*/ 0 w 933450"/>
              <a:gd name="csY4" fmla="*/ 171450 h 7429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933450" h="742950">
                <a:moveTo>
                  <a:pt x="0" y="171450"/>
                </a:moveTo>
                <a:lnTo>
                  <a:pt x="0" y="533400"/>
                </a:lnTo>
                <a:lnTo>
                  <a:pt x="933450" y="742950"/>
                </a:lnTo>
                <a:lnTo>
                  <a:pt x="933450" y="0"/>
                </a:lnTo>
                <a:lnTo>
                  <a:pt x="0" y="171450"/>
                </a:lnTo>
                <a:close/>
              </a:path>
            </a:pathLst>
          </a:custGeom>
          <a:solidFill>
            <a:schemeClr val="bg2">
              <a:alpha val="569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6C1A5588-B404-87CE-36A3-6222B8F6CB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6862" y="3258165"/>
            <a:ext cx="392386" cy="887236"/>
          </a:xfrm>
          <a:prstGeom prst="rect">
            <a:avLst/>
          </a:prstGeom>
        </p:spPr>
      </p:pic>
      <p:sp>
        <p:nvSpPr>
          <p:cNvPr id="16" name="Freihandform 15">
            <a:extLst>
              <a:ext uri="{FF2B5EF4-FFF2-40B4-BE49-F238E27FC236}">
                <a16:creationId xmlns:a16="http://schemas.microsoft.com/office/drawing/2014/main" id="{E1E3AD91-F632-EFA0-1C22-E4F35301A56A}"/>
              </a:ext>
            </a:extLst>
          </p:cNvPr>
          <p:cNvSpPr/>
          <p:nvPr/>
        </p:nvSpPr>
        <p:spPr>
          <a:xfrm>
            <a:off x="2514600" y="2609850"/>
            <a:ext cx="1143000" cy="1562100"/>
          </a:xfrm>
          <a:custGeom>
            <a:avLst/>
            <a:gdLst>
              <a:gd name="csX0" fmla="*/ 19050 w 1143000"/>
              <a:gd name="csY0" fmla="*/ 190500 h 1562100"/>
              <a:gd name="csX1" fmla="*/ 1123950 w 1143000"/>
              <a:gd name="csY1" fmla="*/ 0 h 1562100"/>
              <a:gd name="csX2" fmla="*/ 1143000 w 1143000"/>
              <a:gd name="csY2" fmla="*/ 1562100 h 1562100"/>
              <a:gd name="csX3" fmla="*/ 0 w 1143000"/>
              <a:gd name="csY3" fmla="*/ 1257300 h 1562100"/>
              <a:gd name="csX4" fmla="*/ 19050 w 1143000"/>
              <a:gd name="csY4" fmla="*/ 190500 h 15621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143000" h="1562100">
                <a:moveTo>
                  <a:pt x="19050" y="190500"/>
                </a:moveTo>
                <a:lnTo>
                  <a:pt x="1123950" y="0"/>
                </a:lnTo>
                <a:lnTo>
                  <a:pt x="1143000" y="1562100"/>
                </a:lnTo>
                <a:lnTo>
                  <a:pt x="0" y="1257300"/>
                </a:lnTo>
                <a:lnTo>
                  <a:pt x="19050" y="190500"/>
                </a:lnTo>
                <a:close/>
              </a:path>
            </a:pathLst>
          </a:custGeom>
          <a:solidFill>
            <a:schemeClr val="bg2">
              <a:alpha val="6285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27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8366F011-BDC1-831D-8DE7-38B2137FE9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971" y="3208321"/>
            <a:ext cx="323347" cy="862258"/>
          </a:xfrm>
          <a:prstGeom prst="rect">
            <a:avLst/>
          </a:prstGeom>
        </p:spPr>
      </p:pic>
      <p:pic>
        <p:nvPicPr>
          <p:cNvPr id="9" name="Grafik 8" descr="Ein Bild, das Entwurf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95E4BFE5-65FD-65C6-B487-1D3B38215F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579" y="2759356"/>
            <a:ext cx="2354138" cy="3531206"/>
          </a:xfrm>
          <a:prstGeom prst="rect">
            <a:avLst/>
          </a:prstGeom>
        </p:spPr>
      </p:pic>
      <p:sp>
        <p:nvSpPr>
          <p:cNvPr id="17" name="Freihandform 16">
            <a:extLst>
              <a:ext uri="{FF2B5EF4-FFF2-40B4-BE49-F238E27FC236}">
                <a16:creationId xmlns:a16="http://schemas.microsoft.com/office/drawing/2014/main" id="{0692E74A-EB86-4C22-A802-54EB9725FF83}"/>
              </a:ext>
            </a:extLst>
          </p:cNvPr>
          <p:cNvSpPr/>
          <p:nvPr/>
        </p:nvSpPr>
        <p:spPr>
          <a:xfrm>
            <a:off x="4933950" y="1409700"/>
            <a:ext cx="4953000" cy="4248150"/>
          </a:xfrm>
          <a:custGeom>
            <a:avLst/>
            <a:gdLst>
              <a:gd name="csX0" fmla="*/ 38100 w 4953000"/>
              <a:gd name="csY0" fmla="*/ 933450 h 4248150"/>
              <a:gd name="csX1" fmla="*/ 4953000 w 4953000"/>
              <a:gd name="csY1" fmla="*/ 0 h 4248150"/>
              <a:gd name="csX2" fmla="*/ 4953000 w 4953000"/>
              <a:gd name="csY2" fmla="*/ 4248150 h 4248150"/>
              <a:gd name="csX3" fmla="*/ 0 w 4953000"/>
              <a:gd name="csY3" fmla="*/ 3067050 h 4248150"/>
              <a:gd name="csX4" fmla="*/ 38100 w 4953000"/>
              <a:gd name="csY4" fmla="*/ 933450 h 42481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953000" h="4248150">
                <a:moveTo>
                  <a:pt x="38100" y="933450"/>
                </a:moveTo>
                <a:lnTo>
                  <a:pt x="4953000" y="0"/>
                </a:lnTo>
                <a:lnTo>
                  <a:pt x="4953000" y="4248150"/>
                </a:lnTo>
                <a:lnTo>
                  <a:pt x="0" y="3067050"/>
                </a:lnTo>
                <a:lnTo>
                  <a:pt x="38100" y="93345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ED8A52A6-7C94-AAE6-8DE1-3E06C914F993}"/>
              </a:ext>
            </a:extLst>
          </p:cNvPr>
          <p:cNvGrpSpPr/>
          <p:nvPr/>
        </p:nvGrpSpPr>
        <p:grpSpPr>
          <a:xfrm>
            <a:off x="3859379" y="3986253"/>
            <a:ext cx="2396234" cy="2544266"/>
            <a:chOff x="4097642" y="4468200"/>
            <a:chExt cx="1879332" cy="2053170"/>
          </a:xfrm>
        </p:grpSpPr>
        <p:pic>
          <p:nvPicPr>
            <p:cNvPr id="104" name="Grafik 103" descr="Ein Bild, das Text, Handy, Gerät, Person enthält.&#10;&#10;KI-generierte Inhalte können fehlerhaft sein.">
              <a:extLst>
                <a:ext uri="{FF2B5EF4-FFF2-40B4-BE49-F238E27FC236}">
                  <a16:creationId xmlns:a16="http://schemas.microsoft.com/office/drawing/2014/main" id="{05A86DE9-F943-5D7A-97CB-95C7AE828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344" b="99512" l="4688" r="92578">
                          <a14:foregroundMark x1="39063" y1="12305" x2="33496" y2="7129"/>
                          <a14:foregroundMark x1="33496" y1="7129" x2="40527" y2="4199"/>
                          <a14:foregroundMark x1="40527" y1="4199" x2="52148" y2="3711"/>
                          <a14:foregroundMark x1="52148" y1="3711" x2="60254" y2="3711"/>
                          <a14:foregroundMark x1="60254" y1="3711" x2="67188" y2="7520"/>
                          <a14:foregroundMark x1="67188" y1="7520" x2="66797" y2="66504"/>
                          <a14:foregroundMark x1="66797" y1="66504" x2="65332" y2="82031"/>
                          <a14:foregroundMark x1="65332" y1="82031" x2="38965" y2="82031"/>
                          <a14:foregroundMark x1="38965" y1="82031" x2="33594" y2="76367"/>
                          <a14:foregroundMark x1="33594" y1="76367" x2="32910" y2="6152"/>
                          <a14:foregroundMark x1="31445" y1="77148" x2="37695" y2="82910"/>
                          <a14:foregroundMark x1="37695" y1="82910" x2="43359" y2="82910"/>
                          <a14:foregroundMark x1="63574" y1="82617" x2="68652" y2="76172"/>
                          <a14:foregroundMark x1="68652" y1="76172" x2="68164" y2="21484"/>
                          <a14:foregroundMark x1="31738" y1="6738" x2="39453" y2="3125"/>
                          <a14:foregroundMark x1="39453" y1="3125" x2="55664" y2="3418"/>
                          <a14:foregroundMark x1="55664" y1="3418" x2="63379" y2="3125"/>
                          <a14:foregroundMark x1="63379" y1="3125" x2="64746" y2="3125"/>
                          <a14:foregroundMark x1="41797" y1="2832" x2="49609" y2="3125"/>
                          <a14:foregroundMark x1="49609" y1="3125" x2="57617" y2="2734"/>
                          <a14:foregroundMark x1="57617" y1="2734" x2="64746" y2="2832"/>
                          <a14:foregroundMark x1="65039" y1="2539" x2="65039" y2="2539"/>
                          <a14:foregroundMark x1="15820" y1="67676" x2="12500" y2="94531"/>
                          <a14:foregroundMark x1="12500" y1="94531" x2="16504" y2="83887"/>
                          <a14:foregroundMark x1="16504" y1="83887" x2="15430" y2="94922"/>
                          <a14:foregroundMark x1="15430" y1="94922" x2="25195" y2="82227"/>
                          <a14:foregroundMark x1="25195" y1="82227" x2="25684" y2="94336"/>
                          <a14:foregroundMark x1="25684" y1="94336" x2="33301" y2="93848"/>
                          <a14:foregroundMark x1="33301" y1="93848" x2="38770" y2="91504"/>
                          <a14:foregroundMark x1="11523" y1="60645" x2="9668" y2="68848"/>
                          <a14:foregroundMark x1="9668" y1="68848" x2="10645" y2="83887"/>
                          <a14:foregroundMark x1="10645" y1="83887" x2="8398" y2="92773"/>
                          <a14:foregroundMark x1="8398" y1="92773" x2="15430" y2="95508"/>
                          <a14:foregroundMark x1="15430" y1="95508" x2="24805" y2="93848"/>
                          <a14:foregroundMark x1="24805" y1="93848" x2="33789" y2="94531"/>
                          <a14:foregroundMark x1="33789" y1="94531" x2="40918" y2="93164"/>
                          <a14:foregroundMark x1="40918" y1="93164" x2="36523" y2="98926"/>
                          <a14:foregroundMark x1="36523" y1="98926" x2="35059" y2="99707"/>
                          <a14:foregroundMark x1="11816" y1="96387" x2="4785" y2="99121"/>
                          <a14:foregroundMark x1="4785" y1="99121" x2="10059" y2="94531"/>
                          <a14:foregroundMark x1="87109" y1="71582" x2="86426" y2="81445"/>
                          <a14:foregroundMark x1="86426" y1="81445" x2="89453" y2="74707"/>
                          <a14:foregroundMark x1="89453" y1="74707" x2="89258" y2="67480"/>
                          <a14:foregroundMark x1="89258" y1="67480" x2="89258" y2="83887"/>
                          <a14:foregroundMark x1="89258" y1="83887" x2="92578" y2="93945"/>
                          <a14:foregroundMark x1="89551" y1="75000" x2="89258" y2="82324"/>
                          <a14:foregroundMark x1="89258" y1="82324" x2="89258" y2="65820"/>
                          <a14:foregroundMark x1="89258" y1="65820" x2="89551" y2="83203"/>
                          <a14:foregroundMark x1="89258" y1="63965" x2="89746" y2="71387"/>
                          <a14:foregroundMark x1="89746" y1="71387" x2="89551" y2="612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8363" y="4696603"/>
              <a:ext cx="1824767" cy="1824767"/>
            </a:xfrm>
            <a:prstGeom prst="rect">
              <a:avLst/>
            </a:prstGeom>
          </p:spPr>
        </p:pic>
        <p:pic>
          <p:nvPicPr>
            <p:cNvPr id="110" name="Grafik 109" descr="Ein Bild, das Text, Handy, Gerät, Elektronisches Gerät enthält.&#10;&#10;KI-generierte Inhalte können fehlerhaft sein.">
              <a:extLst>
                <a:ext uri="{FF2B5EF4-FFF2-40B4-BE49-F238E27FC236}">
                  <a16:creationId xmlns:a16="http://schemas.microsoft.com/office/drawing/2014/main" id="{7EF56616-96F7-1A45-508C-1241575B8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961" b="90039" l="9961" r="89941">
                          <a14:foregroundMark x1="35339" y1="89689" x2="42676" y2="90039"/>
                          <a14:foregroundMark x1="34473" y1="89648" x2="35339" y2="89689"/>
                          <a14:foregroundMark x1="42676" y1="90039" x2="44391" y2="89816"/>
                          <a14:foregroundMark x1="66686" y1="86070" x2="67480" y2="85742"/>
                          <a14:foregroundMark x1="32747" y1="15472" x2="32623" y2="16281"/>
                          <a14:foregroundMark x1="30371" y1="38691" x2="30371" y2="42676"/>
                          <a14:foregroundMark x1="38477" y1="17383" x2="39648" y2="16504"/>
                          <a14:foregroundMark x1="35547" y1="17578" x2="37988" y2="17578"/>
                          <a14:foregroundMark x1="60352" y1="18164" x2="65527" y2="21973"/>
                          <a14:foregroundMark x1="65527" y1="21973" x2="65820" y2="20117"/>
                          <a14:foregroundMark x1="62012" y1="18164" x2="62012" y2="16797"/>
                          <a14:foregroundMark x1="60352" y1="17090" x2="62305" y2="16504"/>
                          <a14:foregroundMark x1="61426" y1="17090" x2="61230" y2="16504"/>
                          <a14:foregroundMark x1="62793" y1="17383" x2="58984" y2="16797"/>
                          <a14:foregroundMark x1="62305" y1="17090" x2="65527" y2="20117"/>
                          <a14:foregroundMark x1="64453" y1="17578" x2="65820" y2="18164"/>
                          <a14:foregroundMark x1="63086" y1="16016" x2="62793" y2="16797"/>
                          <a14:foregroundMark x1="65039" y1="18164" x2="66113" y2="19238"/>
                          <a14:foregroundMark x1="65527" y1="19824" x2="66699" y2="20898"/>
                          <a14:foregroundMark x1="62793" y1="79395" x2="63672" y2="87012"/>
                          <a14:foregroundMark x1="63672" y1="87012" x2="66113" y2="78516"/>
                          <a14:foregroundMark x1="62793" y1="88086" x2="66113" y2="84863"/>
                          <a14:foregroundMark x1="62305" y1="87891" x2="61719" y2="87598"/>
                          <a14:foregroundMark x1="64746" y1="85938" x2="65820" y2="84863"/>
                          <a14:foregroundMark x1="63379" y1="86523" x2="65820" y2="85645"/>
                          <a14:foregroundMark x1="65039" y1="86523" x2="66406" y2="75293"/>
                          <a14:foregroundMark x1="65820" y1="85156" x2="66699" y2="85156"/>
                          <a14:foregroundMark x1="63379" y1="87598" x2="62305" y2="87305"/>
                          <a14:foregroundMark x1="65527" y1="82422" x2="66113" y2="78027"/>
                          <a14:foregroundMark x1="66406" y1="80469" x2="65527" y2="77148"/>
                          <a14:foregroundMark x1="65820" y1="84277" x2="65820" y2="77344"/>
                          <a14:foregroundMark x1="65820" y1="77344" x2="65820" y2="83789"/>
                          <a14:foregroundMark x1="65820" y1="83789" x2="65820" y2="83789"/>
                          <a14:backgroundMark x1="45020" y1="15137" x2="54395" y2="16504"/>
                          <a14:backgroundMark x1="54395" y1="16504" x2="58650" y2="16221"/>
                          <a14:backgroundMark x1="66818" y1="20894" x2="68652" y2="26855"/>
                          <a14:backgroundMark x1="66835" y1="74478" x2="66726" y2="77344"/>
                          <a14:backgroundMark x1="68652" y1="26855" x2="66856" y2="73934"/>
                          <a14:backgroundMark x1="61770" y1="87703" x2="58789" y2="88965"/>
                          <a14:backgroundMark x1="58789" y1="88965" x2="34766" y2="88086"/>
                          <a14:backgroundMark x1="34766" y1="88086" x2="31934" y2="80273"/>
                          <a14:backgroundMark x1="31934" y1="80273" x2="33496" y2="16602"/>
                          <a14:backgroundMark x1="39736" y1="16310" x2="50195" y2="15820"/>
                          <a14:backgroundMark x1="33496" y1="16602" x2="38944" y2="16347"/>
                          <a14:backgroundMark x1="50195" y1="15820" x2="43750" y2="16797"/>
                          <a14:backgroundMark x1="43750" y1="16797" x2="50879" y2="17773"/>
                          <a14:backgroundMark x1="50879" y1="17773" x2="59073" y2="16948"/>
                          <a14:backgroundMark x1="66681" y1="19176" x2="68066" y2="20898"/>
                          <a14:backgroundMark x1="38770" y1="14844" x2="63965" y2="12402"/>
                          <a14:backgroundMark x1="63965" y1="12402" x2="24805" y2="14453"/>
                          <a14:backgroundMark x1="24805" y1="14453" x2="31543" y2="16211"/>
                          <a14:backgroundMark x1="31543" y1="16211" x2="30078" y2="38672"/>
                          <a14:backgroundMark x1="29785" y1="41699" x2="29785" y2="356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7642" y="4468200"/>
              <a:ext cx="1879332" cy="1966259"/>
            </a:xfrm>
            <a:prstGeom prst="rect">
              <a:avLst/>
            </a:prstGeom>
          </p:spPr>
        </p:pic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1972E514-2439-E804-3DF0-0369A6A77B6C}"/>
                </a:ext>
              </a:extLst>
            </p:cNvPr>
            <p:cNvSpPr/>
            <p:nvPr/>
          </p:nvSpPr>
          <p:spPr>
            <a:xfrm>
              <a:off x="4755493" y="4857122"/>
              <a:ext cx="570312" cy="1250752"/>
            </a:xfrm>
            <a:prstGeom prst="rect">
              <a:avLst/>
            </a:prstGeom>
            <a:solidFill>
              <a:srgbClr val="D1D4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31E96CD9-D2F5-2922-A030-67CF3EC39641}"/>
              </a:ext>
            </a:extLst>
          </p:cNvPr>
          <p:cNvSpPr txBox="1"/>
          <p:nvPr/>
        </p:nvSpPr>
        <p:spPr>
          <a:xfrm>
            <a:off x="4637236" y="4524959"/>
            <a:ext cx="93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Discounts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2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25%</a:t>
            </a:r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C159C5D8-57DA-1F4A-D7B1-3DF81235AE28}"/>
              </a:ext>
            </a:extLst>
          </p:cNvPr>
          <p:cNvSpPr/>
          <p:nvPr/>
        </p:nvSpPr>
        <p:spPr>
          <a:xfrm>
            <a:off x="4687175" y="4783330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48604433-7FEC-2DE7-7A2F-3EED9CFEB5A7}"/>
              </a:ext>
            </a:extLst>
          </p:cNvPr>
          <p:cNvSpPr txBox="1"/>
          <p:nvPr/>
        </p:nvSpPr>
        <p:spPr>
          <a:xfrm>
            <a:off x="4648679" y="5366778"/>
            <a:ext cx="93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Door 1</a:t>
            </a:r>
          </a:p>
          <a:p>
            <a:r>
              <a:rPr lang="de-DE" sz="1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50%</a:t>
            </a:r>
          </a:p>
        </p:txBody>
      </p:sp>
      <p:sp>
        <p:nvSpPr>
          <p:cNvPr id="147" name="Abgerundetes Rechteck 146">
            <a:extLst>
              <a:ext uri="{FF2B5EF4-FFF2-40B4-BE49-F238E27FC236}">
                <a16:creationId xmlns:a16="http://schemas.microsoft.com/office/drawing/2014/main" id="{BAC46A86-82E6-163B-B33B-76431004D138}"/>
              </a:ext>
            </a:extLst>
          </p:cNvPr>
          <p:cNvSpPr/>
          <p:nvPr/>
        </p:nvSpPr>
        <p:spPr>
          <a:xfrm>
            <a:off x="4677877" y="5375373"/>
            <a:ext cx="738168" cy="5252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580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660</Words>
  <Application>Microsoft Macintosh PowerPoint</Application>
  <PresentationFormat>Benutzerdefiniert</PresentationFormat>
  <Paragraphs>318</Paragraphs>
  <Slides>27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Apple Symbols</vt:lpstr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Laura Knappik</dc:creator>
  <cp:lastModifiedBy>Laura Knappik</cp:lastModifiedBy>
  <cp:revision>11</cp:revision>
  <dcterms:created xsi:type="dcterms:W3CDTF">2025-11-06T13:48:15Z</dcterms:created>
  <dcterms:modified xsi:type="dcterms:W3CDTF">2026-02-05T15:44:37Z</dcterms:modified>
</cp:coreProperties>
</file>